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3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slideLayout" Target="../slideLayouts/slideLayout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6147238" y="947361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5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0" name="OTLSHAPE_M_4c4692890daa4f008b223a81f78247c5_Connector1"/>
          <p:cNvCxnSpPr/>
          <p:nvPr>
            <p:custDataLst>
              <p:tags r:id="rId2"/>
            </p:custDataLst>
          </p:nvPr>
        </p:nvCxnSpPr>
        <p:spPr>
          <a:xfrm>
            <a:off x="8108393" y="4015740"/>
            <a:ext cx="0" cy="412712"/>
          </a:xfrm>
          <a:prstGeom prst="line">
            <a:avLst/>
          </a:prstGeom>
          <a:ln w="9525" cap="flat" cmpd="sng" algn="ctr">
            <a:solidFill>
              <a:srgbClr val="EA161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OTLSHAPE_M_72b2fe005349463081de32b01d9ffd9b_Connector2"/>
          <p:cNvCxnSpPr/>
          <p:nvPr>
            <p:custDataLst>
              <p:tags r:id="rId3"/>
            </p:custDataLst>
          </p:nvPr>
        </p:nvCxnSpPr>
        <p:spPr>
          <a:xfrm>
            <a:off x="7496732" y="5211499"/>
            <a:ext cx="0" cy="311112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OTLSHAPE_M_72b2fe005349463081de32b01d9ffd9b_Connector1"/>
          <p:cNvCxnSpPr/>
          <p:nvPr>
            <p:custDataLst>
              <p:tags r:id="rId4"/>
            </p:custDataLst>
          </p:nvPr>
        </p:nvCxnSpPr>
        <p:spPr>
          <a:xfrm>
            <a:off x="7496732" y="4015740"/>
            <a:ext cx="0" cy="1064314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OTLSHAPE_M_5497c184c92a4c6aa2007627ae98a8b3_Connector3"/>
          <p:cNvCxnSpPr/>
          <p:nvPr>
            <p:custDataLst>
              <p:tags r:id="rId5"/>
            </p:custDataLst>
          </p:nvPr>
        </p:nvCxnSpPr>
        <p:spPr>
          <a:xfrm>
            <a:off x="6773132" y="4836214"/>
            <a:ext cx="0" cy="311112"/>
          </a:xfrm>
          <a:prstGeom prst="line">
            <a:avLst/>
          </a:prstGeom>
          <a:ln w="9525" cap="flat" cmpd="sng" algn="ctr">
            <a:solidFill>
              <a:srgbClr val="1AAA4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OTLSHAPE_M_5497c184c92a4c6aa2007627ae98a8b3_Connector2"/>
          <p:cNvCxnSpPr/>
          <p:nvPr>
            <p:custDataLst>
              <p:tags r:id="rId6"/>
            </p:custDataLst>
          </p:nvPr>
        </p:nvCxnSpPr>
        <p:spPr>
          <a:xfrm>
            <a:off x="6773132" y="4692069"/>
            <a:ext cx="0" cy="12700"/>
          </a:xfrm>
          <a:prstGeom prst="line">
            <a:avLst/>
          </a:prstGeom>
          <a:ln w="9525" cap="flat" cmpd="sng" algn="ctr">
            <a:solidFill>
              <a:srgbClr val="1AAA4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OTLSHAPE_M_5497c184c92a4c6aa2007627ae98a8b3_Connector1"/>
          <p:cNvCxnSpPr/>
          <p:nvPr>
            <p:custDataLst>
              <p:tags r:id="rId7"/>
            </p:custDataLst>
          </p:nvPr>
        </p:nvCxnSpPr>
        <p:spPr>
          <a:xfrm>
            <a:off x="6773132" y="4015740"/>
            <a:ext cx="0" cy="559489"/>
          </a:xfrm>
          <a:prstGeom prst="line">
            <a:avLst/>
          </a:prstGeom>
          <a:ln w="9525" cap="flat" cmpd="sng" algn="ctr">
            <a:solidFill>
              <a:srgbClr val="1AAA4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OTLSHAPE_M_4abd286829ac440f96fa2c3624b09c49_Connector1"/>
          <p:cNvCxnSpPr/>
          <p:nvPr>
            <p:custDataLst>
              <p:tags r:id="rId8"/>
            </p:custDataLst>
          </p:nvPr>
        </p:nvCxnSpPr>
        <p:spPr>
          <a:xfrm>
            <a:off x="6529267" y="4015740"/>
            <a:ext cx="0" cy="756301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OTLSHAPE_M_83016012c87c4708923957a557e1e9b8_Connector1"/>
          <p:cNvCxnSpPr/>
          <p:nvPr>
            <p:custDataLst>
              <p:tags r:id="rId9"/>
            </p:custDataLst>
          </p:nvPr>
        </p:nvCxnSpPr>
        <p:spPr>
          <a:xfrm>
            <a:off x="5793675" y="4015740"/>
            <a:ext cx="0" cy="1131586"/>
          </a:xfrm>
          <a:prstGeom prst="line">
            <a:avLst/>
          </a:prstGeom>
          <a:ln w="9525" cap="flat" cmpd="sng" algn="ctr">
            <a:solidFill>
              <a:srgbClr val="2F36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OTLSHAPE_M_447049ab472b4abab7b7f3a1c63f8fdb_Connector1"/>
          <p:cNvCxnSpPr/>
          <p:nvPr>
            <p:custDataLst>
              <p:tags r:id="rId10"/>
            </p:custDataLst>
          </p:nvPr>
        </p:nvCxnSpPr>
        <p:spPr>
          <a:xfrm>
            <a:off x="3890728" y="4015740"/>
            <a:ext cx="0" cy="41271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OTLSHAPE_M_d3ddcc6709a544ad9752e7127fa7dd9f_Connector1"/>
          <p:cNvCxnSpPr/>
          <p:nvPr>
            <p:custDataLst>
              <p:tags r:id="rId11"/>
            </p:custDataLst>
          </p:nvPr>
        </p:nvCxnSpPr>
        <p:spPr>
          <a:xfrm>
            <a:off x="2875290" y="4015740"/>
            <a:ext cx="0" cy="412712"/>
          </a:xfrm>
          <a:prstGeom prst="line">
            <a:avLst/>
          </a:prstGeom>
          <a:ln w="9525" cap="flat" cmpd="sng" algn="ctr">
            <a:solidFill>
              <a:srgbClr val="EA161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OTLSHAPE_M_da5473564a3d45899c1027cc17c6a3bf_Connector1"/>
          <p:cNvCxnSpPr/>
          <p:nvPr>
            <p:custDataLst>
              <p:tags r:id="rId12"/>
            </p:custDataLst>
          </p:nvPr>
        </p:nvCxnSpPr>
        <p:spPr>
          <a:xfrm>
            <a:off x="2079730" y="4015740"/>
            <a:ext cx="0" cy="412712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OTLSHAPE_T_a481bb2d5bd647b296a177aaef977707_RightVerticalConnector1"/>
          <p:cNvCxnSpPr/>
          <p:nvPr>
            <p:custDataLst>
              <p:tags r:id="rId13"/>
            </p:custDataLst>
          </p:nvPr>
        </p:nvCxnSpPr>
        <p:spPr>
          <a:xfrm>
            <a:off x="3828409" y="3355340"/>
            <a:ext cx="0" cy="2794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OTLSHAPE_T_a481bb2d5bd647b296a177aaef977707_LeftVerticalConnector1"/>
          <p:cNvCxnSpPr/>
          <p:nvPr>
            <p:custDataLst>
              <p:tags r:id="rId14"/>
            </p:custDataLst>
          </p:nvPr>
        </p:nvCxnSpPr>
        <p:spPr>
          <a:xfrm>
            <a:off x="2161334" y="3355340"/>
            <a:ext cx="0" cy="2794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OTLSHAPE_T_f8201ee20ad04bceb26ef32c6f80d264_RightVerticalConnector1"/>
          <p:cNvCxnSpPr/>
          <p:nvPr>
            <p:custDataLst>
              <p:tags r:id="rId15"/>
            </p:custDataLst>
          </p:nvPr>
        </p:nvCxnSpPr>
        <p:spPr>
          <a:xfrm>
            <a:off x="2137345" y="3139440"/>
            <a:ext cx="0" cy="4953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OTLSHAPE_T_4d1ba76149dd477685fd684946d9abbc_LeftVerticalConnector3"/>
          <p:cNvCxnSpPr/>
          <p:nvPr>
            <p:custDataLst>
              <p:tags r:id="rId16"/>
            </p:custDataLst>
          </p:nvPr>
        </p:nvCxnSpPr>
        <p:spPr>
          <a:xfrm>
            <a:off x="1057945" y="3197860"/>
            <a:ext cx="0" cy="4368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OTLSHAPE_T_4d1ba76149dd477685fd684946d9abbc_LeftVerticalConnector2"/>
          <p:cNvCxnSpPr/>
          <p:nvPr>
            <p:custDataLst>
              <p:tags r:id="rId17"/>
            </p:custDataLst>
          </p:nvPr>
        </p:nvCxnSpPr>
        <p:spPr>
          <a:xfrm>
            <a:off x="1057945" y="2981960"/>
            <a:ext cx="0" cy="990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OTLSHAPE_T_4d1ba76149dd477685fd684946d9abbc_LeftVerticalConnector1"/>
          <p:cNvCxnSpPr/>
          <p:nvPr>
            <p:custDataLst>
              <p:tags r:id="rId18"/>
            </p:custDataLst>
          </p:nvPr>
        </p:nvCxnSpPr>
        <p:spPr>
          <a:xfrm>
            <a:off x="1057945" y="2707640"/>
            <a:ext cx="0" cy="1574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OTLSHAPE_T_0515cb76cd534cc698e7ec38691af884_RightVerticalConnector4"/>
          <p:cNvCxnSpPr/>
          <p:nvPr>
            <p:custDataLst>
              <p:tags r:id="rId19"/>
            </p:custDataLst>
          </p:nvPr>
        </p:nvCxnSpPr>
        <p:spPr>
          <a:xfrm>
            <a:off x="1629626" y="3413760"/>
            <a:ext cx="0" cy="2209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OTLSHAPE_T_0515cb76cd534cc698e7ec38691af884_RightVerticalConnector3"/>
          <p:cNvCxnSpPr/>
          <p:nvPr>
            <p:custDataLst>
              <p:tags r:id="rId20"/>
            </p:custDataLst>
          </p:nvPr>
        </p:nvCxnSpPr>
        <p:spPr>
          <a:xfrm>
            <a:off x="1629626" y="3215640"/>
            <a:ext cx="0" cy="812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OTLSHAPE_T_0515cb76cd534cc698e7ec38691af884_RightVerticalConnector2"/>
          <p:cNvCxnSpPr/>
          <p:nvPr>
            <p:custDataLst>
              <p:tags r:id="rId21"/>
            </p:custDataLst>
          </p:nvPr>
        </p:nvCxnSpPr>
        <p:spPr>
          <a:xfrm>
            <a:off x="1629626" y="299974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OTLSHAPE_T_0515cb76cd534cc698e7ec38691af884_RightVerticalConnector1"/>
          <p:cNvCxnSpPr/>
          <p:nvPr>
            <p:custDataLst>
              <p:tags r:id="rId22"/>
            </p:custDataLst>
          </p:nvPr>
        </p:nvCxnSpPr>
        <p:spPr>
          <a:xfrm>
            <a:off x="1629626" y="2491740"/>
            <a:ext cx="0" cy="3556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OTLSHAPE_T_004e479492624fe1bc94ef7262359a15_RightVerticalConnector6"/>
          <p:cNvCxnSpPr/>
          <p:nvPr>
            <p:custDataLst>
              <p:tags r:id="rId23"/>
            </p:custDataLst>
          </p:nvPr>
        </p:nvCxnSpPr>
        <p:spPr>
          <a:xfrm>
            <a:off x="1505694" y="3413760"/>
            <a:ext cx="0" cy="2209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OTLSHAPE_T_004e479492624fe1bc94ef7262359a15_RightVerticalConnector5"/>
          <p:cNvCxnSpPr/>
          <p:nvPr>
            <p:custDataLst>
              <p:tags r:id="rId24"/>
            </p:custDataLst>
          </p:nvPr>
        </p:nvCxnSpPr>
        <p:spPr>
          <a:xfrm>
            <a:off x="1505694" y="3215640"/>
            <a:ext cx="0" cy="812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OTLSHAPE_T_004e479492624fe1bc94ef7262359a15_RightVerticalConnector4"/>
          <p:cNvCxnSpPr/>
          <p:nvPr>
            <p:custDataLst>
              <p:tags r:id="rId25"/>
            </p:custDataLst>
          </p:nvPr>
        </p:nvCxnSpPr>
        <p:spPr>
          <a:xfrm>
            <a:off x="1505694" y="299974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OTLSHAPE_T_004e479492624fe1bc94ef7262359a15_RightVerticalConnector3"/>
          <p:cNvCxnSpPr/>
          <p:nvPr>
            <p:custDataLst>
              <p:tags r:id="rId26"/>
            </p:custDataLst>
          </p:nvPr>
        </p:nvCxnSpPr>
        <p:spPr>
          <a:xfrm>
            <a:off x="1505694" y="278384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OTLSHAPE_T_004e479492624fe1bc94ef7262359a15_RightVerticalConnector2"/>
          <p:cNvCxnSpPr/>
          <p:nvPr>
            <p:custDataLst>
              <p:tags r:id="rId27"/>
            </p:custDataLst>
          </p:nvPr>
        </p:nvCxnSpPr>
        <p:spPr>
          <a:xfrm>
            <a:off x="1505694" y="256794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OTLSHAPE_T_004e479492624fe1bc94ef7262359a15_RightVerticalConnector1"/>
          <p:cNvCxnSpPr/>
          <p:nvPr>
            <p:custDataLst>
              <p:tags r:id="rId28"/>
            </p:custDataLst>
          </p:nvPr>
        </p:nvCxnSpPr>
        <p:spPr>
          <a:xfrm>
            <a:off x="1505694" y="2275840"/>
            <a:ext cx="0" cy="1397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OTLSHAPE_T_004e479492624fe1bc94ef7262359a15_LeftVerticalConnector2"/>
          <p:cNvCxnSpPr/>
          <p:nvPr>
            <p:custDataLst>
              <p:tags r:id="rId29"/>
            </p:custDataLst>
          </p:nvPr>
        </p:nvCxnSpPr>
        <p:spPr>
          <a:xfrm>
            <a:off x="1293814" y="2783840"/>
            <a:ext cx="0" cy="8509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OTLSHAPE_T_004e479492624fe1bc94ef7262359a15_LeftVerticalConnector1"/>
          <p:cNvCxnSpPr/>
          <p:nvPr>
            <p:custDataLst>
              <p:tags r:id="rId30"/>
            </p:custDataLst>
          </p:nvPr>
        </p:nvCxnSpPr>
        <p:spPr>
          <a:xfrm>
            <a:off x="1293814" y="2275840"/>
            <a:ext cx="0" cy="3556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OTLSHAPE_T_64794cc6dfa44b06bf623dab871c9b81_RightVerticalConnector6"/>
          <p:cNvCxnSpPr/>
          <p:nvPr>
            <p:custDataLst>
              <p:tags r:id="rId31"/>
            </p:custDataLst>
          </p:nvPr>
        </p:nvCxnSpPr>
        <p:spPr>
          <a:xfrm>
            <a:off x="2105362" y="3413760"/>
            <a:ext cx="0" cy="2209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OTLSHAPE_T_64794cc6dfa44b06bf623dab871c9b81_RightVerticalConnector5"/>
          <p:cNvCxnSpPr/>
          <p:nvPr>
            <p:custDataLst>
              <p:tags r:id="rId32"/>
            </p:custDataLst>
          </p:nvPr>
        </p:nvCxnSpPr>
        <p:spPr>
          <a:xfrm>
            <a:off x="2105362" y="3215640"/>
            <a:ext cx="0" cy="812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OTLSHAPE_T_64794cc6dfa44b06bf623dab871c9b81_RightVerticalConnector4"/>
          <p:cNvCxnSpPr/>
          <p:nvPr>
            <p:custDataLst>
              <p:tags r:id="rId33"/>
            </p:custDataLst>
          </p:nvPr>
        </p:nvCxnSpPr>
        <p:spPr>
          <a:xfrm>
            <a:off x="2105362" y="2773363"/>
            <a:ext cx="0" cy="7397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OTLSHAPE_T_64794cc6dfa44b06bf623dab871c9b81_RightVerticalConnector3"/>
          <p:cNvCxnSpPr/>
          <p:nvPr>
            <p:custDataLst>
              <p:tags r:id="rId34"/>
            </p:custDataLst>
          </p:nvPr>
        </p:nvCxnSpPr>
        <p:spPr>
          <a:xfrm>
            <a:off x="2105362" y="2557463"/>
            <a:ext cx="0" cy="844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OTLSHAPE_T_64794cc6dfa44b06bf623dab871c9b81_RightVerticalConnector2"/>
          <p:cNvCxnSpPr/>
          <p:nvPr>
            <p:custDataLst>
              <p:tags r:id="rId35"/>
            </p:custDataLst>
          </p:nvPr>
        </p:nvCxnSpPr>
        <p:spPr>
          <a:xfrm>
            <a:off x="2105362" y="2341563"/>
            <a:ext cx="0" cy="844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OTLSHAPE_T_64794cc6dfa44b06bf623dab871c9b81_RightVerticalConnector1"/>
          <p:cNvCxnSpPr/>
          <p:nvPr>
            <p:custDataLst>
              <p:tags r:id="rId36"/>
            </p:custDataLst>
          </p:nvPr>
        </p:nvCxnSpPr>
        <p:spPr>
          <a:xfrm>
            <a:off x="2105362" y="2059941"/>
            <a:ext cx="0" cy="15017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OTLSHAPE_T_45d205648a4d4b6bba33b5ce1c10da19_RightVerticalConnector5"/>
          <p:cNvCxnSpPr/>
          <p:nvPr>
            <p:custDataLst>
              <p:tags r:id="rId37"/>
            </p:custDataLst>
          </p:nvPr>
        </p:nvCxnSpPr>
        <p:spPr>
          <a:xfrm>
            <a:off x="1537676" y="3413760"/>
            <a:ext cx="0" cy="2209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OTLSHAPE_T_45d205648a4d4b6bba33b5ce1c10da19_RightVerticalConnector4"/>
          <p:cNvCxnSpPr/>
          <p:nvPr>
            <p:custDataLst>
              <p:tags r:id="rId38"/>
            </p:custDataLst>
          </p:nvPr>
        </p:nvCxnSpPr>
        <p:spPr>
          <a:xfrm>
            <a:off x="1537676" y="3215640"/>
            <a:ext cx="0" cy="812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OTLSHAPE_T_45d205648a4d4b6bba33b5ce1c10da19_RightVerticalConnector3"/>
          <p:cNvCxnSpPr/>
          <p:nvPr>
            <p:custDataLst>
              <p:tags r:id="rId39"/>
            </p:custDataLst>
          </p:nvPr>
        </p:nvCxnSpPr>
        <p:spPr>
          <a:xfrm>
            <a:off x="1537676" y="278384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OTLSHAPE_T_45d205648a4d4b6bba33b5ce1c10da19_RightVerticalConnector2"/>
          <p:cNvCxnSpPr/>
          <p:nvPr>
            <p:custDataLst>
              <p:tags r:id="rId40"/>
            </p:custDataLst>
          </p:nvPr>
        </p:nvCxnSpPr>
        <p:spPr>
          <a:xfrm>
            <a:off x="1537676" y="2136140"/>
            <a:ext cx="0" cy="2794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OTLSHAPE_T_45d205648a4d4b6bba33b5ce1c10da19_RightVerticalConnector1"/>
          <p:cNvCxnSpPr/>
          <p:nvPr>
            <p:custDataLst>
              <p:tags r:id="rId41"/>
            </p:custDataLst>
          </p:nvPr>
        </p:nvCxnSpPr>
        <p:spPr>
          <a:xfrm>
            <a:off x="1537676" y="1844040"/>
            <a:ext cx="0" cy="1397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OTLSHAPE_T_45d205648a4d4b6bba33b5ce1c10da19_LeftVerticalConnector6"/>
          <p:cNvCxnSpPr/>
          <p:nvPr>
            <p:custDataLst>
              <p:tags r:id="rId42"/>
            </p:custDataLst>
          </p:nvPr>
        </p:nvCxnSpPr>
        <p:spPr>
          <a:xfrm>
            <a:off x="977989" y="3197860"/>
            <a:ext cx="0" cy="4368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OTLSHAPE_T_45d205648a4d4b6bba33b5ce1c10da19_LeftVerticalConnector5"/>
          <p:cNvCxnSpPr/>
          <p:nvPr>
            <p:custDataLst>
              <p:tags r:id="rId43"/>
            </p:custDataLst>
          </p:nvPr>
        </p:nvCxnSpPr>
        <p:spPr>
          <a:xfrm>
            <a:off x="977989" y="2981960"/>
            <a:ext cx="0" cy="990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OTLSHAPE_T_45d205648a4d4b6bba33b5ce1c10da19_LeftVerticalConnector4"/>
          <p:cNvCxnSpPr/>
          <p:nvPr>
            <p:custDataLst>
              <p:tags r:id="rId44"/>
            </p:custDataLst>
          </p:nvPr>
        </p:nvCxnSpPr>
        <p:spPr>
          <a:xfrm>
            <a:off x="977989" y="2766060"/>
            <a:ext cx="0" cy="990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OTLSHAPE_T_45d205648a4d4b6bba33b5ce1c10da19_LeftVerticalConnector3"/>
          <p:cNvCxnSpPr/>
          <p:nvPr>
            <p:custDataLst>
              <p:tags r:id="rId45"/>
            </p:custDataLst>
          </p:nvPr>
        </p:nvCxnSpPr>
        <p:spPr>
          <a:xfrm>
            <a:off x="977989" y="2550160"/>
            <a:ext cx="0" cy="990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OTLSHAPE_T_45d205648a4d4b6bba33b5ce1c10da19_LeftVerticalConnector2"/>
          <p:cNvCxnSpPr/>
          <p:nvPr>
            <p:custDataLst>
              <p:tags r:id="rId46"/>
            </p:custDataLst>
          </p:nvPr>
        </p:nvCxnSpPr>
        <p:spPr>
          <a:xfrm>
            <a:off x="977989" y="2334260"/>
            <a:ext cx="0" cy="9906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OTLSHAPE_T_45d205648a4d4b6bba33b5ce1c10da19_LeftVerticalConnector1"/>
          <p:cNvCxnSpPr/>
          <p:nvPr>
            <p:custDataLst>
              <p:tags r:id="rId47"/>
            </p:custDataLst>
          </p:nvPr>
        </p:nvCxnSpPr>
        <p:spPr>
          <a:xfrm>
            <a:off x="977989" y="1844040"/>
            <a:ext cx="0" cy="37338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OTLSHAPE_TB_00000000000000000000000000000000_LeftEndCaps"/>
          <p:cNvSpPr txBox="1"/>
          <p:nvPr>
            <p:custDataLst>
              <p:tags r:id="rId48"/>
            </p:custDataLst>
          </p:nvPr>
        </p:nvSpPr>
        <p:spPr>
          <a:xfrm>
            <a:off x="317500" y="3708400"/>
            <a:ext cx="437812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600" b="1" spc="-34" smtClean="0">
                <a:solidFill>
                  <a:schemeClr val="accent2"/>
                </a:solidFill>
                <a:latin typeface="Arial" panose="020B0604020202020204" pitchFamily="34" charset="0"/>
              </a:rPr>
              <a:t>2019</a:t>
            </a:r>
            <a:endParaRPr lang="en-GB" sz="1600" b="1" spc="-34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59" name="OTLSHAPE_TB_00000000000000000000000000000000_RightEndCaps" hidden="1"/>
          <p:cNvSpPr txBox="1"/>
          <p:nvPr>
            <p:custDataLst>
              <p:tags r:id="rId49"/>
            </p:custDataLst>
          </p:nvPr>
        </p:nvSpPr>
        <p:spPr>
          <a:xfrm>
            <a:off x="8374380" y="3708400"/>
            <a:ext cx="455253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600" b="1" smtClean="0">
                <a:solidFill>
                  <a:schemeClr val="accent2"/>
                </a:solidFill>
                <a:latin typeface="Arial" panose="020B0604020202020204" pitchFamily="34" charset="0"/>
              </a:rPr>
              <a:t>2023</a:t>
            </a:r>
            <a:endParaRPr lang="en-GB" sz="16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60" name="OTLSHAPE_TB_00000000000000000000000000000000_ScaleContainer"/>
          <p:cNvSpPr/>
          <p:nvPr>
            <p:custDataLst>
              <p:tags r:id="rId50"/>
            </p:custDataLst>
          </p:nvPr>
        </p:nvSpPr>
        <p:spPr>
          <a:xfrm>
            <a:off x="922020" y="3634740"/>
            <a:ext cx="7302500" cy="381000"/>
          </a:xfrm>
          <a:prstGeom prst="roundRect">
            <a:avLst/>
          </a:prstGeom>
          <a:solidFill>
            <a:srgbClr val="3A47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1" name="OTLSHAPE_TB_00000000000000000000000000000000_ElapsedTime"/>
          <p:cNvSpPr/>
          <p:nvPr>
            <p:custDataLst>
              <p:tags r:id="rId51"/>
            </p:custDataLst>
          </p:nvPr>
        </p:nvSpPr>
        <p:spPr>
          <a:xfrm>
            <a:off x="922020" y="3939540"/>
            <a:ext cx="177800" cy="76200"/>
          </a:xfrm>
          <a:prstGeom prst="roundRect">
            <a:avLst/>
          </a:prstGeom>
          <a:solidFill>
            <a:srgbClr val="FF0000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2" name="OTLSHAPE_TB_00000000000000000000000000000000_TodayMarkerShape"/>
          <p:cNvSpPr/>
          <p:nvPr>
            <p:custDataLst>
              <p:tags r:id="rId52"/>
            </p:custDataLst>
          </p:nvPr>
        </p:nvSpPr>
        <p:spPr>
          <a:xfrm>
            <a:off x="1038058" y="4015740"/>
            <a:ext cx="114300" cy="127000"/>
          </a:xfrm>
          <a:prstGeom prst="triangle">
            <a:avLst/>
          </a:prstGeom>
          <a:solidFill>
            <a:srgbClr val="FF0000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3" name="OTLSHAPE_TB_00000000000000000000000000000000_TodayMarkerText"/>
          <p:cNvSpPr txBox="1"/>
          <p:nvPr>
            <p:custDataLst>
              <p:tags r:id="rId53"/>
            </p:custDataLst>
          </p:nvPr>
        </p:nvSpPr>
        <p:spPr>
          <a:xfrm>
            <a:off x="889159" y="4142740"/>
            <a:ext cx="395236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pc="-22" smtClean="0">
                <a:solidFill>
                  <a:schemeClr val="dk1"/>
                </a:solidFill>
                <a:latin typeface="Arial" panose="020B0604020202020204" pitchFamily="34" charset="0"/>
              </a:rPr>
              <a:t>Today</a:t>
            </a:r>
            <a:endParaRPr lang="en-GB" sz="1200" spc="-22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364" name="OTLSHAPE_TB_00000000000000000000000000000000_TimescaleInterval1"/>
          <p:cNvSpPr txBox="1"/>
          <p:nvPr>
            <p:custDataLst>
              <p:tags r:id="rId54"/>
            </p:custDataLst>
          </p:nvPr>
        </p:nvSpPr>
        <p:spPr>
          <a:xfrm>
            <a:off x="985520" y="3744913"/>
            <a:ext cx="18755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Q1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65" name="OTLSHAPE_TB_00000000000000000000000000000000_Separator1"/>
          <p:cNvCxnSpPr/>
          <p:nvPr>
            <p:custDataLst>
              <p:tags r:id="rId55"/>
            </p:custDataLst>
          </p:nvPr>
        </p:nvCxnSpPr>
        <p:spPr>
          <a:xfrm>
            <a:off x="1645620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TLSHAPE_TB_00000000000000000000000000000000_TimescaleInterval2"/>
          <p:cNvSpPr txBox="1"/>
          <p:nvPr>
            <p:custDataLst>
              <p:tags r:id="rId56"/>
            </p:custDataLst>
          </p:nvPr>
        </p:nvSpPr>
        <p:spPr>
          <a:xfrm>
            <a:off x="1709120" y="3744913"/>
            <a:ext cx="18755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Q3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67" name="OTLSHAPE_TB_00000000000000000000000000000000_Separator2"/>
          <p:cNvCxnSpPr/>
          <p:nvPr>
            <p:custDataLst>
              <p:tags r:id="rId57"/>
            </p:custDataLst>
          </p:nvPr>
        </p:nvCxnSpPr>
        <p:spPr>
          <a:xfrm>
            <a:off x="2381212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OTLSHAPE_TB_00000000000000000000000000000000_TimescaleInterval3"/>
          <p:cNvSpPr txBox="1"/>
          <p:nvPr>
            <p:custDataLst>
              <p:tags r:id="rId58"/>
            </p:custDataLst>
          </p:nvPr>
        </p:nvSpPr>
        <p:spPr>
          <a:xfrm>
            <a:off x="2444712" y="3698240"/>
            <a:ext cx="301878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Q1
2020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69" name="OTLSHAPE_TB_00000000000000000000000000000000_Separator3"/>
          <p:cNvCxnSpPr/>
          <p:nvPr>
            <p:custDataLst>
              <p:tags r:id="rId59"/>
            </p:custDataLst>
          </p:nvPr>
        </p:nvCxnSpPr>
        <p:spPr>
          <a:xfrm>
            <a:off x="3108810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OTLSHAPE_TB_00000000000000000000000000000000_TimescaleInterval4"/>
          <p:cNvSpPr txBox="1"/>
          <p:nvPr>
            <p:custDataLst>
              <p:tags r:id="rId60"/>
            </p:custDataLst>
          </p:nvPr>
        </p:nvSpPr>
        <p:spPr>
          <a:xfrm>
            <a:off x="3172310" y="3744913"/>
            <a:ext cx="18755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Q3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71" name="OTLSHAPE_TB_00000000000000000000000000000000_Separator4"/>
          <p:cNvCxnSpPr/>
          <p:nvPr>
            <p:custDataLst>
              <p:tags r:id="rId61"/>
            </p:custDataLst>
          </p:nvPr>
        </p:nvCxnSpPr>
        <p:spPr>
          <a:xfrm>
            <a:off x="3844403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OTLSHAPE_TB_00000000000000000000000000000000_TimescaleInterval5"/>
          <p:cNvSpPr txBox="1"/>
          <p:nvPr>
            <p:custDataLst>
              <p:tags r:id="rId62"/>
            </p:custDataLst>
          </p:nvPr>
        </p:nvSpPr>
        <p:spPr>
          <a:xfrm>
            <a:off x="3907903" y="3698240"/>
            <a:ext cx="301878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Q1
2021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73" name="OTLSHAPE_TB_00000000000000000000000000000000_Separator5"/>
          <p:cNvCxnSpPr/>
          <p:nvPr>
            <p:custDataLst>
              <p:tags r:id="rId63"/>
            </p:custDataLst>
          </p:nvPr>
        </p:nvCxnSpPr>
        <p:spPr>
          <a:xfrm>
            <a:off x="4568002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OTLSHAPE_TB_00000000000000000000000000000000_TimescaleInterval6"/>
          <p:cNvSpPr txBox="1"/>
          <p:nvPr>
            <p:custDataLst>
              <p:tags r:id="rId64"/>
            </p:custDataLst>
          </p:nvPr>
        </p:nvSpPr>
        <p:spPr>
          <a:xfrm>
            <a:off x="4631502" y="3744913"/>
            <a:ext cx="18755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Q3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75" name="OTLSHAPE_TB_00000000000000000000000000000000_Separator6"/>
          <p:cNvCxnSpPr/>
          <p:nvPr>
            <p:custDataLst>
              <p:tags r:id="rId65"/>
            </p:custDataLst>
          </p:nvPr>
        </p:nvCxnSpPr>
        <p:spPr>
          <a:xfrm>
            <a:off x="5303595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OTLSHAPE_TB_00000000000000000000000000000000_TimescaleInterval7"/>
          <p:cNvSpPr txBox="1"/>
          <p:nvPr>
            <p:custDataLst>
              <p:tags r:id="rId66"/>
            </p:custDataLst>
          </p:nvPr>
        </p:nvSpPr>
        <p:spPr>
          <a:xfrm>
            <a:off x="5367095" y="3698240"/>
            <a:ext cx="301878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Q1
2022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77" name="OTLSHAPE_TB_00000000000000000000000000000000_Separator7"/>
          <p:cNvCxnSpPr/>
          <p:nvPr>
            <p:custDataLst>
              <p:tags r:id="rId67"/>
            </p:custDataLst>
          </p:nvPr>
        </p:nvCxnSpPr>
        <p:spPr>
          <a:xfrm>
            <a:off x="6027195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OTLSHAPE_TB_00000000000000000000000000000000_TimescaleInterval8"/>
          <p:cNvSpPr txBox="1"/>
          <p:nvPr>
            <p:custDataLst>
              <p:tags r:id="rId68"/>
            </p:custDataLst>
          </p:nvPr>
        </p:nvSpPr>
        <p:spPr>
          <a:xfrm>
            <a:off x="6090695" y="3744913"/>
            <a:ext cx="18755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Q3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79" name="OTLSHAPE_TB_00000000000000000000000000000000_Separator8"/>
          <p:cNvCxnSpPr/>
          <p:nvPr>
            <p:custDataLst>
              <p:tags r:id="rId69"/>
            </p:custDataLst>
          </p:nvPr>
        </p:nvCxnSpPr>
        <p:spPr>
          <a:xfrm>
            <a:off x="6762787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OTLSHAPE_TB_00000000000000000000000000000000_TimescaleInterval9"/>
          <p:cNvSpPr txBox="1"/>
          <p:nvPr>
            <p:custDataLst>
              <p:tags r:id="rId70"/>
            </p:custDataLst>
          </p:nvPr>
        </p:nvSpPr>
        <p:spPr>
          <a:xfrm>
            <a:off x="6826287" y="3698240"/>
            <a:ext cx="301878" cy="254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Q1
2023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81" name="OTLSHAPE_TB_00000000000000000000000000000000_Separator9"/>
          <p:cNvCxnSpPr/>
          <p:nvPr>
            <p:custDataLst>
              <p:tags r:id="rId71"/>
            </p:custDataLst>
          </p:nvPr>
        </p:nvCxnSpPr>
        <p:spPr>
          <a:xfrm>
            <a:off x="7486387" y="36982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OTLSHAPE_TB_00000000000000000000000000000000_TimescaleInterval10"/>
          <p:cNvSpPr txBox="1"/>
          <p:nvPr>
            <p:custDataLst>
              <p:tags r:id="rId72"/>
            </p:custDataLst>
          </p:nvPr>
        </p:nvSpPr>
        <p:spPr>
          <a:xfrm>
            <a:off x="7549887" y="3744913"/>
            <a:ext cx="18755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100" spc="-24" smtClean="0">
                <a:solidFill>
                  <a:schemeClr val="lt1"/>
                </a:solidFill>
                <a:latin typeface="Arial" panose="020B0604020202020204" pitchFamily="34" charset="0"/>
              </a:rPr>
              <a:t>Q3</a:t>
            </a:r>
            <a:endParaRPr lang="en-GB" sz="1100" spc="-24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cxnSp>
        <p:nvCxnSpPr>
          <p:cNvPr id="394" name="OTLSHAPE_T_64794cc6dfa44b06bf623dab871c9b81_LeftVerticalConnector1" hidden="1"/>
          <p:cNvCxnSpPr/>
          <p:nvPr>
            <p:custDataLst>
              <p:tags r:id="rId73"/>
            </p:custDataLst>
          </p:nvPr>
        </p:nvCxnSpPr>
        <p:spPr>
          <a:xfrm>
            <a:off x="985985" y="2059940"/>
            <a:ext cx="0" cy="15748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OTLSHAPE_T_64794cc6dfa44b06bf623dab871c9b81_LeftVerticalConnector2" hidden="1"/>
          <p:cNvCxnSpPr/>
          <p:nvPr>
            <p:custDataLst>
              <p:tags r:id="rId74"/>
            </p:custDataLst>
          </p:nvPr>
        </p:nvCxnSpPr>
        <p:spPr>
          <a:xfrm>
            <a:off x="985985" y="2334260"/>
            <a:ext cx="0" cy="9906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OTLSHAPE_T_64794cc6dfa44b06bf623dab871c9b81_LeftVerticalConnector3" hidden="1"/>
          <p:cNvCxnSpPr/>
          <p:nvPr>
            <p:custDataLst>
              <p:tags r:id="rId75"/>
            </p:custDataLst>
          </p:nvPr>
        </p:nvCxnSpPr>
        <p:spPr>
          <a:xfrm>
            <a:off x="985985" y="2550160"/>
            <a:ext cx="0" cy="9906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OTLSHAPE_T_64794cc6dfa44b06bf623dab871c9b81_LeftVerticalConnector4" hidden="1"/>
          <p:cNvCxnSpPr/>
          <p:nvPr>
            <p:custDataLst>
              <p:tags r:id="rId76"/>
            </p:custDataLst>
          </p:nvPr>
        </p:nvCxnSpPr>
        <p:spPr>
          <a:xfrm>
            <a:off x="985985" y="2766060"/>
            <a:ext cx="0" cy="9906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OTLSHAPE_T_64794cc6dfa44b06bf623dab871c9b81_LeftVerticalConnector5" hidden="1"/>
          <p:cNvCxnSpPr/>
          <p:nvPr>
            <p:custDataLst>
              <p:tags r:id="rId77"/>
            </p:custDataLst>
          </p:nvPr>
        </p:nvCxnSpPr>
        <p:spPr>
          <a:xfrm>
            <a:off x="985985" y="2981960"/>
            <a:ext cx="0" cy="9906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OTLSHAPE_T_64794cc6dfa44b06bf623dab871c9b81_LeftVerticalConnector6" hidden="1"/>
          <p:cNvCxnSpPr/>
          <p:nvPr>
            <p:custDataLst>
              <p:tags r:id="rId78"/>
            </p:custDataLst>
          </p:nvPr>
        </p:nvCxnSpPr>
        <p:spPr>
          <a:xfrm>
            <a:off x="985985" y="3197860"/>
            <a:ext cx="0" cy="43688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OTLSHAPE_T_0515cb76cd534cc698e7ec38691af884_LeftVerticalConnector1" hidden="1"/>
          <p:cNvCxnSpPr/>
          <p:nvPr>
            <p:custDataLst>
              <p:tags r:id="rId79"/>
            </p:custDataLst>
          </p:nvPr>
        </p:nvCxnSpPr>
        <p:spPr>
          <a:xfrm>
            <a:off x="1293814" y="2491740"/>
            <a:ext cx="0" cy="1397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OTLSHAPE_T_0515cb76cd534cc698e7ec38691af884_LeftVerticalConnector2" hidden="1"/>
          <p:cNvCxnSpPr/>
          <p:nvPr>
            <p:custDataLst>
              <p:tags r:id="rId80"/>
            </p:custDataLst>
          </p:nvPr>
        </p:nvCxnSpPr>
        <p:spPr>
          <a:xfrm>
            <a:off x="1293814" y="2783840"/>
            <a:ext cx="0" cy="8509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OTLSHAPE_T_4d1ba76149dd477685fd684946d9abbc_RightVerticalConnector1" hidden="1"/>
          <p:cNvCxnSpPr/>
          <p:nvPr>
            <p:custDataLst>
              <p:tags r:id="rId81"/>
            </p:custDataLst>
          </p:nvPr>
        </p:nvCxnSpPr>
        <p:spPr>
          <a:xfrm>
            <a:off x="1617632" y="2707640"/>
            <a:ext cx="0" cy="1397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OTLSHAPE_T_4d1ba76149dd477685fd684946d9abbc_RightVerticalConnector2" hidden="1"/>
          <p:cNvCxnSpPr/>
          <p:nvPr>
            <p:custDataLst>
              <p:tags r:id="rId82"/>
            </p:custDataLst>
          </p:nvPr>
        </p:nvCxnSpPr>
        <p:spPr>
          <a:xfrm>
            <a:off x="1617632" y="3215640"/>
            <a:ext cx="0" cy="8128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OTLSHAPE_T_4d1ba76149dd477685fd684946d9abbc_RightVerticalConnector3" hidden="1"/>
          <p:cNvCxnSpPr/>
          <p:nvPr>
            <p:custDataLst>
              <p:tags r:id="rId83"/>
            </p:custDataLst>
          </p:nvPr>
        </p:nvCxnSpPr>
        <p:spPr>
          <a:xfrm>
            <a:off x="1617632" y="3413760"/>
            <a:ext cx="0" cy="22098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OTLSHAPE_T_f8201ee20ad04bceb26ef32c6f80d264_LeftVerticalConnector1" hidden="1"/>
          <p:cNvCxnSpPr/>
          <p:nvPr>
            <p:custDataLst>
              <p:tags r:id="rId84"/>
            </p:custDataLst>
          </p:nvPr>
        </p:nvCxnSpPr>
        <p:spPr>
          <a:xfrm>
            <a:off x="1305808" y="3139440"/>
            <a:ext cx="0" cy="4953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OTLSHAPE_M_da5473564a3d45899c1027cc17c6a3bf_Title"/>
          <p:cNvSpPr txBox="1"/>
          <p:nvPr>
            <p:custDataLst>
              <p:tags r:id="rId85"/>
            </p:custDataLst>
          </p:nvPr>
        </p:nvSpPr>
        <p:spPr>
          <a:xfrm>
            <a:off x="2320319" y="4361180"/>
            <a:ext cx="5461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6" smtClean="0">
                <a:solidFill>
                  <a:schemeClr val="dk1"/>
                </a:solidFill>
                <a:latin typeface="Arial" panose="020B0604020202020204" pitchFamily="34" charset="0"/>
              </a:rPr>
              <a:t>Beta. 1.34</a:t>
            </a:r>
            <a:endParaRPr lang="en-GB" sz="900" b="1" spc="-6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42" name="OTLSHAPE_M_da5473564a3d45899c1027cc17c6a3bf_Date"/>
          <p:cNvSpPr txBox="1"/>
          <p:nvPr>
            <p:custDataLst>
              <p:tags r:id="rId86"/>
            </p:custDataLst>
          </p:nvPr>
        </p:nvSpPr>
        <p:spPr>
          <a:xfrm>
            <a:off x="2320319" y="4231640"/>
            <a:ext cx="304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 smtClean="0">
                <a:solidFill>
                  <a:srgbClr val="1F497E"/>
                </a:solidFill>
                <a:latin typeface="Arial" panose="020B0604020202020204" pitchFamily="34" charset="0"/>
              </a:rPr>
              <a:t>Oct 15</a:t>
            </a:r>
            <a:endParaRPr lang="en-GB" sz="800" spc="-8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43" name="OTLSHAPE_M_da5473564a3d45899c1027cc17c6a3bf_Shape"/>
          <p:cNvSpPr/>
          <p:nvPr>
            <p:custDataLst>
              <p:tags r:id="rId87"/>
            </p:custDataLst>
          </p:nvPr>
        </p:nvSpPr>
        <p:spPr>
          <a:xfrm rot="16200000">
            <a:off x="2105130" y="4245013"/>
            <a:ext cx="190500" cy="190500"/>
          </a:xfrm>
          <a:prstGeom prst="flowChartMerge">
            <a:avLst/>
          </a:prstGeom>
          <a:solidFill>
            <a:srgbClr val="0072BC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4" name="OTLSHAPE_M_d3ddcc6709a544ad9752e7127fa7dd9f_Title"/>
          <p:cNvSpPr txBox="1"/>
          <p:nvPr>
            <p:custDataLst>
              <p:tags r:id="rId88"/>
            </p:custDataLst>
          </p:nvPr>
        </p:nvSpPr>
        <p:spPr>
          <a:xfrm>
            <a:off x="3115879" y="4361180"/>
            <a:ext cx="431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8" smtClean="0">
                <a:solidFill>
                  <a:schemeClr val="dk1"/>
                </a:solidFill>
                <a:latin typeface="Arial" panose="020B0604020202020204" pitchFamily="34" charset="0"/>
              </a:rPr>
              <a:t>Meeting</a:t>
            </a:r>
            <a:endParaRPr lang="en-GB" sz="900" b="1" spc="-8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45" name="OTLSHAPE_M_d3ddcc6709a544ad9752e7127fa7dd9f_Date"/>
          <p:cNvSpPr txBox="1"/>
          <p:nvPr>
            <p:custDataLst>
              <p:tags r:id="rId89"/>
            </p:custDataLst>
          </p:nvPr>
        </p:nvSpPr>
        <p:spPr>
          <a:xfrm>
            <a:off x="3115879" y="4231640"/>
            <a:ext cx="2794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May 1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46" name="OTLSHAPE_M_d3ddcc6709a544ad9752e7127fa7dd9f_Shape"/>
          <p:cNvSpPr/>
          <p:nvPr>
            <p:custDataLst>
              <p:tags r:id="rId90"/>
            </p:custDataLst>
          </p:nvPr>
        </p:nvSpPr>
        <p:spPr>
          <a:xfrm rot="16200000">
            <a:off x="2900690" y="4245013"/>
            <a:ext cx="190500" cy="190500"/>
          </a:xfrm>
          <a:prstGeom prst="flowChartMerge">
            <a:avLst/>
          </a:prstGeom>
          <a:solidFill>
            <a:srgbClr val="E93D2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7" name="OTLSHAPE_M_447049ab472b4abab7b7f3a1c63f8fdb_Title"/>
          <p:cNvSpPr txBox="1"/>
          <p:nvPr>
            <p:custDataLst>
              <p:tags r:id="rId91"/>
            </p:custDataLst>
          </p:nvPr>
        </p:nvSpPr>
        <p:spPr>
          <a:xfrm>
            <a:off x="4131316" y="4361180"/>
            <a:ext cx="5207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10" smtClean="0">
                <a:solidFill>
                  <a:schemeClr val="dk1"/>
                </a:solidFill>
                <a:latin typeface="Arial" panose="020B0604020202020204" pitchFamily="34" charset="0"/>
              </a:rPr>
              <a:t>Version 2</a:t>
            </a:r>
            <a:endParaRPr lang="en-GB" sz="900" b="1" spc="-1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48" name="OTLSHAPE_M_447049ab472b4abab7b7f3a1c63f8fdb_Date"/>
          <p:cNvSpPr txBox="1"/>
          <p:nvPr>
            <p:custDataLst>
              <p:tags r:id="rId92"/>
            </p:custDataLst>
          </p:nvPr>
        </p:nvSpPr>
        <p:spPr>
          <a:xfrm>
            <a:off x="4131316" y="4231640"/>
            <a:ext cx="317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 smtClean="0">
                <a:solidFill>
                  <a:srgbClr val="1F497E"/>
                </a:solidFill>
                <a:latin typeface="Arial" panose="020B0604020202020204" pitchFamily="34" charset="0"/>
              </a:rPr>
              <a:t>Jan 10</a:t>
            </a:r>
            <a:endParaRPr lang="en-GB" sz="800" spc="-8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49" name="OTLSHAPE_M_447049ab472b4abab7b7f3a1c63f8fdb_Shape"/>
          <p:cNvSpPr/>
          <p:nvPr>
            <p:custDataLst>
              <p:tags r:id="rId93"/>
            </p:custDataLst>
          </p:nvPr>
        </p:nvSpPr>
        <p:spPr>
          <a:xfrm rot="16200000">
            <a:off x="3916128" y="4245013"/>
            <a:ext cx="190500" cy="190500"/>
          </a:xfrm>
          <a:prstGeom prst="flowChartMerge">
            <a:avLst/>
          </a:prstGeom>
          <a:solidFill>
            <a:schemeClr val="accent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0" name="OTLSHAPE_M_83016012c87c4708923957a557e1e9b8_Title"/>
          <p:cNvSpPr txBox="1"/>
          <p:nvPr>
            <p:custDataLst>
              <p:tags r:id="rId94"/>
            </p:custDataLst>
          </p:nvPr>
        </p:nvSpPr>
        <p:spPr>
          <a:xfrm>
            <a:off x="6034263" y="5080054"/>
            <a:ext cx="6985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 smtClean="0">
                <a:solidFill>
                  <a:schemeClr val="dk1"/>
                </a:solidFill>
                <a:latin typeface="Arial" panose="020B0604020202020204" pitchFamily="34" charset="0"/>
              </a:rPr>
              <a:t>Presentation</a:t>
            </a:r>
            <a:endParaRPr lang="en-GB" sz="900" b="1" spc="-4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51" name="OTLSHAPE_M_83016012c87c4708923957a557e1e9b8_Date"/>
          <p:cNvSpPr txBox="1"/>
          <p:nvPr>
            <p:custDataLst>
              <p:tags r:id="rId95"/>
            </p:custDataLst>
          </p:nvPr>
        </p:nvSpPr>
        <p:spPr>
          <a:xfrm>
            <a:off x="6034263" y="4950514"/>
            <a:ext cx="2794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May 1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52" name="OTLSHAPE_M_83016012c87c4708923957a557e1e9b8_Shape"/>
          <p:cNvSpPr/>
          <p:nvPr>
            <p:custDataLst>
              <p:tags r:id="rId96"/>
            </p:custDataLst>
          </p:nvPr>
        </p:nvSpPr>
        <p:spPr>
          <a:xfrm rot="16200000">
            <a:off x="5819075" y="4963887"/>
            <a:ext cx="190500" cy="190500"/>
          </a:xfrm>
          <a:prstGeom prst="flowChartMerge">
            <a:avLst/>
          </a:prstGeom>
          <a:solidFill>
            <a:srgbClr val="2F369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3" name="OTLSHAPE_M_4abd286829ac440f96fa2c3624b09c49_Title"/>
          <p:cNvSpPr txBox="1"/>
          <p:nvPr>
            <p:custDataLst>
              <p:tags r:id="rId97"/>
            </p:custDataLst>
          </p:nvPr>
        </p:nvSpPr>
        <p:spPr>
          <a:xfrm>
            <a:off x="6769857" y="4704769"/>
            <a:ext cx="596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10" smtClean="0">
                <a:solidFill>
                  <a:schemeClr val="dk1"/>
                </a:solidFill>
                <a:latin typeface="Arial" panose="020B0604020202020204" pitchFamily="34" charset="0"/>
              </a:rPr>
              <a:t>Testing 2.1</a:t>
            </a:r>
            <a:endParaRPr lang="en-GB" sz="900" b="1" spc="-1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54" name="OTLSHAPE_M_4abd286829ac440f96fa2c3624b09c49_Date"/>
          <p:cNvSpPr txBox="1"/>
          <p:nvPr>
            <p:custDataLst>
              <p:tags r:id="rId98"/>
            </p:custDataLst>
          </p:nvPr>
        </p:nvSpPr>
        <p:spPr>
          <a:xfrm>
            <a:off x="6769857" y="4575229"/>
            <a:ext cx="266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Nov 1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55" name="OTLSHAPE_M_4abd286829ac440f96fa2c3624b09c49_Shape"/>
          <p:cNvSpPr/>
          <p:nvPr>
            <p:custDataLst>
              <p:tags r:id="rId99"/>
            </p:custDataLst>
          </p:nvPr>
        </p:nvSpPr>
        <p:spPr>
          <a:xfrm rot="16200000">
            <a:off x="6554667" y="4588602"/>
            <a:ext cx="190500" cy="190500"/>
          </a:xfrm>
          <a:prstGeom prst="flowChartMerge">
            <a:avLst/>
          </a:prstGeom>
          <a:solidFill>
            <a:schemeClr val="accent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6" name="OTLSHAPE_M_5497c184c92a4c6aa2007627ae98a8b3_Title"/>
          <p:cNvSpPr txBox="1"/>
          <p:nvPr>
            <p:custDataLst>
              <p:tags r:id="rId100"/>
            </p:custDataLst>
          </p:nvPr>
        </p:nvSpPr>
        <p:spPr>
          <a:xfrm>
            <a:off x="7013722" y="5080054"/>
            <a:ext cx="635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6" smtClean="0">
                <a:solidFill>
                  <a:schemeClr val="dk1"/>
                </a:solidFill>
                <a:latin typeface="Arial" panose="020B0604020202020204" pitchFamily="34" charset="0"/>
              </a:rPr>
              <a:t>Checkpoint</a:t>
            </a:r>
            <a:endParaRPr lang="en-GB" sz="900" b="1" spc="-6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57" name="OTLSHAPE_M_5497c184c92a4c6aa2007627ae98a8b3_Date"/>
          <p:cNvSpPr txBox="1"/>
          <p:nvPr>
            <p:custDataLst>
              <p:tags r:id="rId101"/>
            </p:custDataLst>
          </p:nvPr>
        </p:nvSpPr>
        <p:spPr>
          <a:xfrm>
            <a:off x="7013722" y="4950514"/>
            <a:ext cx="254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8" smtClean="0">
                <a:solidFill>
                  <a:srgbClr val="1F497E"/>
                </a:solidFill>
                <a:latin typeface="Arial" panose="020B0604020202020204" pitchFamily="34" charset="0"/>
              </a:rPr>
              <a:t>Jan 1</a:t>
            </a:r>
            <a:endParaRPr lang="en-GB" sz="800" spc="-8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58" name="OTLSHAPE_M_5497c184c92a4c6aa2007627ae98a8b3_Shape"/>
          <p:cNvSpPr/>
          <p:nvPr>
            <p:custDataLst>
              <p:tags r:id="rId102"/>
            </p:custDataLst>
          </p:nvPr>
        </p:nvSpPr>
        <p:spPr>
          <a:xfrm rot="16200000">
            <a:off x="6798532" y="4963887"/>
            <a:ext cx="190500" cy="190500"/>
          </a:xfrm>
          <a:prstGeom prst="flowChartMerge">
            <a:avLst/>
          </a:prstGeom>
          <a:solidFill>
            <a:srgbClr val="1AAA42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9" name="OTLSHAPE_M_72b2fe005349463081de32b01d9ffd9b_Title"/>
          <p:cNvSpPr txBox="1"/>
          <p:nvPr>
            <p:custDataLst>
              <p:tags r:id="rId103"/>
            </p:custDataLst>
          </p:nvPr>
        </p:nvSpPr>
        <p:spPr>
          <a:xfrm>
            <a:off x="7737321" y="5455339"/>
            <a:ext cx="10287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 smtClean="0">
                <a:solidFill>
                  <a:schemeClr val="dk1"/>
                </a:solidFill>
                <a:latin typeface="Arial" panose="020B0604020202020204" pitchFamily="34" charset="0"/>
              </a:rPr>
              <a:t>Marketing Process</a:t>
            </a:r>
            <a:endParaRPr lang="en-GB" sz="900" b="1" spc="-4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60" name="OTLSHAPE_M_72b2fe005349463081de32b01d9ffd9b_Date"/>
          <p:cNvSpPr txBox="1"/>
          <p:nvPr>
            <p:custDataLst>
              <p:tags r:id="rId104"/>
            </p:custDataLst>
          </p:nvPr>
        </p:nvSpPr>
        <p:spPr>
          <a:xfrm>
            <a:off x="7737321" y="5325799"/>
            <a:ext cx="2159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Jul 1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61" name="OTLSHAPE_M_72b2fe005349463081de32b01d9ffd9b_Shape"/>
          <p:cNvSpPr/>
          <p:nvPr>
            <p:custDataLst>
              <p:tags r:id="rId105"/>
            </p:custDataLst>
          </p:nvPr>
        </p:nvSpPr>
        <p:spPr>
          <a:xfrm rot="16200000">
            <a:off x="7522132" y="5339172"/>
            <a:ext cx="190500" cy="190500"/>
          </a:xfrm>
          <a:prstGeom prst="flowChartMerge">
            <a:avLst/>
          </a:prstGeom>
          <a:solidFill>
            <a:schemeClr val="dk2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2" name="OTLSHAPE_M_4c4692890daa4f008b223a81f78247c5_Title"/>
          <p:cNvSpPr txBox="1"/>
          <p:nvPr>
            <p:custDataLst>
              <p:tags r:id="rId106"/>
            </p:custDataLst>
          </p:nvPr>
        </p:nvSpPr>
        <p:spPr>
          <a:xfrm>
            <a:off x="8348983" y="4361180"/>
            <a:ext cx="609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6" smtClean="0">
                <a:solidFill>
                  <a:schemeClr val="dk1"/>
                </a:solidFill>
                <a:latin typeface="Arial" panose="020B0604020202020204" pitchFamily="34" charset="0"/>
              </a:rPr>
              <a:t>Main Event</a:t>
            </a:r>
            <a:endParaRPr lang="en-GB" sz="900" b="1" spc="-6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63" name="OTLSHAPE_M_4c4692890daa4f008b223a81f78247c5_Date"/>
          <p:cNvSpPr txBox="1"/>
          <p:nvPr>
            <p:custDataLst>
              <p:tags r:id="rId107"/>
            </p:custDataLst>
          </p:nvPr>
        </p:nvSpPr>
        <p:spPr>
          <a:xfrm>
            <a:off x="8348983" y="4231640"/>
            <a:ext cx="266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Dec 1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64" name="OTLSHAPE_M_4c4692890daa4f008b223a81f78247c5_Shape"/>
          <p:cNvSpPr/>
          <p:nvPr>
            <p:custDataLst>
              <p:tags r:id="rId108"/>
            </p:custDataLst>
          </p:nvPr>
        </p:nvSpPr>
        <p:spPr>
          <a:xfrm rot="16200000">
            <a:off x="8133793" y="4245013"/>
            <a:ext cx="190500" cy="190500"/>
          </a:xfrm>
          <a:prstGeom prst="flowChartMerge">
            <a:avLst/>
          </a:prstGeom>
          <a:solidFill>
            <a:srgbClr val="E93D2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5" name="OTLSHAPE_T_45d205648a4d4b6bba33b5ce1c10da19_Shape"/>
          <p:cNvSpPr/>
          <p:nvPr>
            <p:custDataLst>
              <p:tags r:id="rId109"/>
            </p:custDataLst>
          </p:nvPr>
        </p:nvSpPr>
        <p:spPr>
          <a:xfrm>
            <a:off x="977989" y="1767840"/>
            <a:ext cx="571500" cy="152400"/>
          </a:xfrm>
          <a:prstGeom prst="homePlate">
            <a:avLst/>
          </a:prstGeom>
          <a:solidFill>
            <a:srgbClr val="992F6B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OTLSHAPE_T_45d205648a4d4b6bba33b5ce1c10da19_ShapePercentage" hidden="1"/>
          <p:cNvSpPr/>
          <p:nvPr>
            <p:custDataLst>
              <p:tags r:id="rId110"/>
            </p:custDataLst>
          </p:nvPr>
        </p:nvSpPr>
        <p:spPr>
          <a:xfrm>
            <a:off x="977989" y="17678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7" name="OTLSHAPE_T_45d205648a4d4b6bba33b5ce1c10da19_Duration" hidden="1"/>
          <p:cNvSpPr txBox="1"/>
          <p:nvPr>
            <p:custDataLst>
              <p:tags r:id="rId111"/>
            </p:custDataLst>
          </p:nvPr>
        </p:nvSpPr>
        <p:spPr>
          <a:xfrm>
            <a:off x="0" y="1767840"/>
            <a:ext cx="469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100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68" name="OTLSHAPE_T_45d205648a4d4b6bba33b5ce1c10da19_TextPercentage" hidden="1"/>
          <p:cNvSpPr txBox="1"/>
          <p:nvPr>
            <p:custDataLst>
              <p:tags r:id="rId112"/>
            </p:custDataLst>
          </p:nvPr>
        </p:nvSpPr>
        <p:spPr>
          <a:xfrm>
            <a:off x="0" y="18992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469" name="OTLSHAPE_T_45d205648a4d4b6bba33b5ce1c10da19_StartDate" hidden="1"/>
          <p:cNvSpPr txBox="1"/>
          <p:nvPr>
            <p:custDataLst>
              <p:tags r:id="rId113"/>
            </p:custDataLst>
          </p:nvPr>
        </p:nvSpPr>
        <p:spPr>
          <a:xfrm>
            <a:off x="0" y="20307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70" name="OTLSHAPE_T_45d205648a4d4b6bba33b5ce1c10da19_EndDate" hidden="1"/>
          <p:cNvSpPr txBox="1"/>
          <p:nvPr>
            <p:custDataLst>
              <p:tags r:id="rId114"/>
            </p:custDataLst>
          </p:nvPr>
        </p:nvSpPr>
        <p:spPr>
          <a:xfrm>
            <a:off x="0" y="20307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71" name="OTLSHAPE_T_45d205648a4d4b6bba33b5ce1c10da19_JoinedDate"/>
          <p:cNvSpPr txBox="1"/>
          <p:nvPr>
            <p:custDataLst>
              <p:tags r:id="rId115"/>
            </p:custDataLst>
          </p:nvPr>
        </p:nvSpPr>
        <p:spPr>
          <a:xfrm>
            <a:off x="283214" y="1785620"/>
            <a:ext cx="647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Jan 15 - Jun 3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72" name="OTLSHAPE_T_45d205648a4d4b6bba33b5ce1c10da19_Title"/>
          <p:cNvSpPr txBox="1"/>
          <p:nvPr>
            <p:custDataLst>
              <p:tags r:id="rId116"/>
            </p:custDataLst>
          </p:nvPr>
        </p:nvSpPr>
        <p:spPr>
          <a:xfrm>
            <a:off x="1588476" y="1778318"/>
            <a:ext cx="2844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2" smtClean="0">
                <a:solidFill>
                  <a:schemeClr val="dk1"/>
                </a:solidFill>
                <a:latin typeface="Arial" panose="020B0604020202020204" pitchFamily="34" charset="0"/>
              </a:rPr>
              <a:t>Description of features used/or planning to be used </a:t>
            </a:r>
            <a:endParaRPr lang="en-GB" sz="900" b="1" spc="-2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73" name="OTLSHAPE_T_64794cc6dfa44b06bf623dab871c9b81_Shape"/>
          <p:cNvSpPr/>
          <p:nvPr>
            <p:custDataLst>
              <p:tags r:id="rId117"/>
            </p:custDataLst>
          </p:nvPr>
        </p:nvSpPr>
        <p:spPr>
          <a:xfrm>
            <a:off x="985985" y="1983740"/>
            <a:ext cx="1130300" cy="152400"/>
          </a:xfrm>
          <a:prstGeom prst="homePlate">
            <a:avLst/>
          </a:prstGeom>
          <a:solidFill>
            <a:srgbClr val="2F3699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4" name="OTLSHAPE_T_64794cc6dfa44b06bf623dab871c9b81_ShapePercentage" hidden="1"/>
          <p:cNvSpPr/>
          <p:nvPr>
            <p:custDataLst>
              <p:tags r:id="rId118"/>
            </p:custDataLst>
          </p:nvPr>
        </p:nvSpPr>
        <p:spPr>
          <a:xfrm>
            <a:off x="985985" y="19837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OTLSHAPE_T_64794cc6dfa44b06bf623dab871c9b81_Duration" hidden="1"/>
          <p:cNvSpPr txBox="1"/>
          <p:nvPr>
            <p:custDataLst>
              <p:tags r:id="rId119"/>
            </p:custDataLst>
          </p:nvPr>
        </p:nvSpPr>
        <p:spPr>
          <a:xfrm>
            <a:off x="0" y="1983740"/>
            <a:ext cx="469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200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76" name="OTLSHAPE_T_64794cc6dfa44b06bf623dab871c9b81_TextPercentage" hidden="1"/>
          <p:cNvSpPr txBox="1"/>
          <p:nvPr>
            <p:custDataLst>
              <p:tags r:id="rId120"/>
            </p:custDataLst>
          </p:nvPr>
        </p:nvSpPr>
        <p:spPr>
          <a:xfrm>
            <a:off x="0" y="21151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477" name="OTLSHAPE_T_64794cc6dfa44b06bf623dab871c9b81_StartDate" hidden="1"/>
          <p:cNvSpPr txBox="1"/>
          <p:nvPr>
            <p:custDataLst>
              <p:tags r:id="rId121"/>
            </p:custDataLst>
          </p:nvPr>
        </p:nvSpPr>
        <p:spPr>
          <a:xfrm>
            <a:off x="0" y="22466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78" name="OTLSHAPE_T_64794cc6dfa44b06bf623dab871c9b81_EndDate" hidden="1"/>
          <p:cNvSpPr txBox="1"/>
          <p:nvPr>
            <p:custDataLst>
              <p:tags r:id="rId122"/>
            </p:custDataLst>
          </p:nvPr>
        </p:nvSpPr>
        <p:spPr>
          <a:xfrm>
            <a:off x="0" y="22466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79" name="OTLSHAPE_T_64794cc6dfa44b06bf623dab871c9b81_JoinedDate"/>
          <p:cNvSpPr txBox="1"/>
          <p:nvPr>
            <p:custDataLst>
              <p:tags r:id="rId123"/>
            </p:custDataLst>
          </p:nvPr>
        </p:nvSpPr>
        <p:spPr>
          <a:xfrm>
            <a:off x="240452" y="2001520"/>
            <a:ext cx="6985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Jan 17 - Oct 23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80" name="OTLSHAPE_T_64794cc6dfa44b06bf623dab871c9b81_Title"/>
          <p:cNvSpPr txBox="1"/>
          <p:nvPr>
            <p:custDataLst>
              <p:tags r:id="rId124"/>
            </p:custDataLst>
          </p:nvPr>
        </p:nvSpPr>
        <p:spPr>
          <a:xfrm>
            <a:off x="2156162" y="1994218"/>
            <a:ext cx="21082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2" smtClean="0">
                <a:solidFill>
                  <a:schemeClr val="dk1"/>
                </a:solidFill>
                <a:latin typeface="Arial" panose="020B0604020202020204" pitchFamily="34" charset="0"/>
              </a:rPr>
              <a:t>Description of data collection process </a:t>
            </a:r>
            <a:endParaRPr lang="en-GB" sz="900" b="1" spc="-2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81" name="OTLSHAPE_T_004e479492624fe1bc94ef7262359a15_Shape"/>
          <p:cNvSpPr/>
          <p:nvPr>
            <p:custDataLst>
              <p:tags r:id="rId125"/>
            </p:custDataLst>
          </p:nvPr>
        </p:nvSpPr>
        <p:spPr>
          <a:xfrm>
            <a:off x="1293814" y="2199640"/>
            <a:ext cx="215900" cy="152400"/>
          </a:xfrm>
          <a:prstGeom prst="homePlate">
            <a:avLst/>
          </a:prstGeom>
          <a:solidFill>
            <a:schemeClr val="accent4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OTLSHAPE_T_004e479492624fe1bc94ef7262359a15_ShapePercentage" hidden="1"/>
          <p:cNvSpPr/>
          <p:nvPr>
            <p:custDataLst>
              <p:tags r:id="rId126"/>
            </p:custDataLst>
          </p:nvPr>
        </p:nvSpPr>
        <p:spPr>
          <a:xfrm>
            <a:off x="1293814" y="21996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OTLSHAPE_T_004e479492624fe1bc94ef7262359a15_Duration" hidden="1"/>
          <p:cNvSpPr txBox="1"/>
          <p:nvPr>
            <p:custDataLst>
              <p:tags r:id="rId127"/>
            </p:custDataLst>
          </p:nvPr>
        </p:nvSpPr>
        <p:spPr>
          <a:xfrm>
            <a:off x="0" y="2199640"/>
            <a:ext cx="4064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37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84" name="OTLSHAPE_T_004e479492624fe1bc94ef7262359a15_TextPercentage" hidden="1"/>
          <p:cNvSpPr txBox="1"/>
          <p:nvPr>
            <p:custDataLst>
              <p:tags r:id="rId128"/>
            </p:custDataLst>
          </p:nvPr>
        </p:nvSpPr>
        <p:spPr>
          <a:xfrm>
            <a:off x="0" y="23310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485" name="OTLSHAPE_T_004e479492624fe1bc94ef7262359a15_StartDate" hidden="1"/>
          <p:cNvSpPr txBox="1"/>
          <p:nvPr>
            <p:custDataLst>
              <p:tags r:id="rId129"/>
            </p:custDataLst>
          </p:nvPr>
        </p:nvSpPr>
        <p:spPr>
          <a:xfrm>
            <a:off x="0" y="24625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86" name="OTLSHAPE_T_004e479492624fe1bc94ef7262359a15_EndDate" hidden="1"/>
          <p:cNvSpPr txBox="1"/>
          <p:nvPr>
            <p:custDataLst>
              <p:tags r:id="rId130"/>
            </p:custDataLst>
          </p:nvPr>
        </p:nvSpPr>
        <p:spPr>
          <a:xfrm>
            <a:off x="0" y="24625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87" name="OTLSHAPE_T_004e479492624fe1bc94ef7262359a15_JoinedDate"/>
          <p:cNvSpPr txBox="1"/>
          <p:nvPr>
            <p:custDataLst>
              <p:tags r:id="rId131"/>
            </p:custDataLst>
          </p:nvPr>
        </p:nvSpPr>
        <p:spPr>
          <a:xfrm>
            <a:off x="576645" y="2217420"/>
            <a:ext cx="6731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4" smtClean="0">
                <a:solidFill>
                  <a:srgbClr val="1F497E"/>
                </a:solidFill>
                <a:latin typeface="Arial" panose="020B0604020202020204" pitchFamily="34" charset="0"/>
              </a:rPr>
              <a:t>Apr 4 - May 26</a:t>
            </a:r>
            <a:endParaRPr lang="en-GB" sz="800" spc="-4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88" name="OTLSHAPE_T_004e479492624fe1bc94ef7262359a15_Title"/>
          <p:cNvSpPr txBox="1"/>
          <p:nvPr>
            <p:custDataLst>
              <p:tags r:id="rId132"/>
            </p:custDataLst>
          </p:nvPr>
        </p:nvSpPr>
        <p:spPr>
          <a:xfrm>
            <a:off x="1556494" y="2210118"/>
            <a:ext cx="1193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 smtClean="0">
                <a:solidFill>
                  <a:schemeClr val="dk1"/>
                </a:solidFill>
                <a:latin typeface="Arial" panose="020B0604020202020204" pitchFamily="34" charset="0"/>
              </a:rPr>
              <a:t>Algorithm description</a:t>
            </a:r>
            <a:endParaRPr lang="en-GB" sz="900" b="1" spc="-4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89" name="OTLSHAPE_T_0515cb76cd534cc698e7ec38691af884_Shape"/>
          <p:cNvSpPr/>
          <p:nvPr>
            <p:custDataLst>
              <p:tags r:id="rId133"/>
            </p:custDataLst>
          </p:nvPr>
        </p:nvSpPr>
        <p:spPr>
          <a:xfrm>
            <a:off x="1293814" y="2415540"/>
            <a:ext cx="342900" cy="152400"/>
          </a:xfrm>
          <a:prstGeom prst="homePlate">
            <a:avLst/>
          </a:prstGeom>
          <a:solidFill>
            <a:schemeClr val="accent5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0" name="OTLSHAPE_T_0515cb76cd534cc698e7ec38691af884_ShapePercentage" hidden="1"/>
          <p:cNvSpPr/>
          <p:nvPr>
            <p:custDataLst>
              <p:tags r:id="rId134"/>
            </p:custDataLst>
          </p:nvPr>
        </p:nvSpPr>
        <p:spPr>
          <a:xfrm>
            <a:off x="1293814" y="24155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1" name="OTLSHAPE_T_0515cb76cd534cc698e7ec38691af884_Duration" hidden="1"/>
          <p:cNvSpPr txBox="1"/>
          <p:nvPr>
            <p:custDataLst>
              <p:tags r:id="rId135"/>
            </p:custDataLst>
          </p:nvPr>
        </p:nvSpPr>
        <p:spPr>
          <a:xfrm>
            <a:off x="0" y="2415540"/>
            <a:ext cx="4064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60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92" name="OTLSHAPE_T_0515cb76cd534cc698e7ec38691af884_TextPercentage" hidden="1"/>
          <p:cNvSpPr txBox="1"/>
          <p:nvPr>
            <p:custDataLst>
              <p:tags r:id="rId136"/>
            </p:custDataLst>
          </p:nvPr>
        </p:nvSpPr>
        <p:spPr>
          <a:xfrm>
            <a:off x="0" y="25469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493" name="OTLSHAPE_T_0515cb76cd534cc698e7ec38691af884_StartDate" hidden="1"/>
          <p:cNvSpPr txBox="1"/>
          <p:nvPr>
            <p:custDataLst>
              <p:tags r:id="rId137"/>
            </p:custDataLst>
          </p:nvPr>
        </p:nvSpPr>
        <p:spPr>
          <a:xfrm>
            <a:off x="0" y="26784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94" name="OTLSHAPE_T_0515cb76cd534cc698e7ec38691af884_EndDate" hidden="1"/>
          <p:cNvSpPr txBox="1"/>
          <p:nvPr>
            <p:custDataLst>
              <p:tags r:id="rId138"/>
            </p:custDataLst>
          </p:nvPr>
        </p:nvSpPr>
        <p:spPr>
          <a:xfrm>
            <a:off x="0" y="26784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95" name="OTLSHAPE_T_0515cb76cd534cc698e7ec38691af884_JoinedDate"/>
          <p:cNvSpPr txBox="1"/>
          <p:nvPr>
            <p:custDataLst>
              <p:tags r:id="rId139"/>
            </p:custDataLst>
          </p:nvPr>
        </p:nvSpPr>
        <p:spPr>
          <a:xfrm>
            <a:off x="604755" y="2433320"/>
            <a:ext cx="6477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Apr 4 - Jun 26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496" name="OTLSHAPE_T_0515cb76cd534cc698e7ec38691af884_Title"/>
          <p:cNvSpPr txBox="1"/>
          <p:nvPr>
            <p:custDataLst>
              <p:tags r:id="rId140"/>
            </p:custDataLst>
          </p:nvPr>
        </p:nvSpPr>
        <p:spPr>
          <a:xfrm>
            <a:off x="1680426" y="2426018"/>
            <a:ext cx="939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 smtClean="0">
                <a:solidFill>
                  <a:schemeClr val="dk1"/>
                </a:solidFill>
                <a:latin typeface="Arial" panose="020B0604020202020204" pitchFamily="34" charset="0"/>
              </a:rPr>
              <a:t>Complete Design</a:t>
            </a:r>
            <a:endParaRPr lang="en-GB" sz="900" b="1" spc="-4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497" name="OTLSHAPE_T_4d1ba76149dd477685fd684946d9abbc_Shape"/>
          <p:cNvSpPr/>
          <p:nvPr>
            <p:custDataLst>
              <p:tags r:id="rId141"/>
            </p:custDataLst>
          </p:nvPr>
        </p:nvSpPr>
        <p:spPr>
          <a:xfrm>
            <a:off x="1057945" y="2631440"/>
            <a:ext cx="571500" cy="152400"/>
          </a:xfrm>
          <a:prstGeom prst="homePlate">
            <a:avLst/>
          </a:prstGeom>
          <a:solidFill>
            <a:schemeClr val="accent3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8" name="OTLSHAPE_T_4d1ba76149dd477685fd684946d9abbc_ShapePercentage" hidden="1"/>
          <p:cNvSpPr/>
          <p:nvPr>
            <p:custDataLst>
              <p:tags r:id="rId142"/>
            </p:custDataLst>
          </p:nvPr>
        </p:nvSpPr>
        <p:spPr>
          <a:xfrm>
            <a:off x="1057945" y="26314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OTLSHAPE_T_4d1ba76149dd477685fd684946d9abbc_Duration" hidden="1"/>
          <p:cNvSpPr txBox="1"/>
          <p:nvPr>
            <p:custDataLst>
              <p:tags r:id="rId143"/>
            </p:custDataLst>
          </p:nvPr>
        </p:nvSpPr>
        <p:spPr>
          <a:xfrm>
            <a:off x="0" y="2631440"/>
            <a:ext cx="469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100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00" name="OTLSHAPE_T_4d1ba76149dd477685fd684946d9abbc_TextPercentage" hidden="1"/>
          <p:cNvSpPr txBox="1"/>
          <p:nvPr>
            <p:custDataLst>
              <p:tags r:id="rId144"/>
            </p:custDataLst>
          </p:nvPr>
        </p:nvSpPr>
        <p:spPr>
          <a:xfrm>
            <a:off x="0" y="27628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501" name="OTLSHAPE_T_4d1ba76149dd477685fd684946d9abbc_StartDate" hidden="1"/>
          <p:cNvSpPr txBox="1"/>
          <p:nvPr>
            <p:custDataLst>
              <p:tags r:id="rId145"/>
            </p:custDataLst>
          </p:nvPr>
        </p:nvSpPr>
        <p:spPr>
          <a:xfrm>
            <a:off x="0" y="28943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02" name="OTLSHAPE_T_4d1ba76149dd477685fd684946d9abbc_EndDate" hidden="1"/>
          <p:cNvSpPr txBox="1"/>
          <p:nvPr>
            <p:custDataLst>
              <p:tags r:id="rId146"/>
            </p:custDataLst>
          </p:nvPr>
        </p:nvSpPr>
        <p:spPr>
          <a:xfrm>
            <a:off x="0" y="28943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03" name="OTLSHAPE_T_4d1ba76149dd477685fd684946d9abbc_JoinedDate"/>
          <p:cNvSpPr txBox="1"/>
          <p:nvPr>
            <p:custDataLst>
              <p:tags r:id="rId147"/>
            </p:custDataLst>
          </p:nvPr>
        </p:nvSpPr>
        <p:spPr>
          <a:xfrm>
            <a:off x="351909" y="2649220"/>
            <a:ext cx="6604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6" smtClean="0">
                <a:solidFill>
                  <a:srgbClr val="1F497E"/>
                </a:solidFill>
                <a:latin typeface="Arial" panose="020B0604020202020204" pitchFamily="34" charset="0"/>
              </a:rPr>
              <a:t>Feb 4 - Jun 23</a:t>
            </a:r>
            <a:endParaRPr lang="en-GB" sz="800" spc="-6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04" name="OTLSHAPE_T_4d1ba76149dd477685fd684946d9abbc_Title"/>
          <p:cNvSpPr txBox="1"/>
          <p:nvPr>
            <p:custDataLst>
              <p:tags r:id="rId148"/>
            </p:custDataLst>
          </p:nvPr>
        </p:nvSpPr>
        <p:spPr>
          <a:xfrm>
            <a:off x="1668432" y="2641918"/>
            <a:ext cx="14097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 smtClean="0">
                <a:solidFill>
                  <a:schemeClr val="dk1"/>
                </a:solidFill>
                <a:latin typeface="Arial" panose="020B0604020202020204" pitchFamily="34" charset="0"/>
              </a:rPr>
              <a:t>Complete Implementation</a:t>
            </a:r>
            <a:endParaRPr lang="en-GB" sz="900" b="1" spc="-4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505" name="OTLSHAPE_T_79ccf00c8eb142e08fb103a983e45ccb_Shape"/>
          <p:cNvSpPr/>
          <p:nvPr>
            <p:custDataLst>
              <p:tags r:id="rId149"/>
            </p:custDataLst>
          </p:nvPr>
        </p:nvSpPr>
        <p:spPr>
          <a:xfrm>
            <a:off x="1305808" y="2847340"/>
            <a:ext cx="812800" cy="152400"/>
          </a:xfrm>
          <a:prstGeom prst="homePlate">
            <a:avLst/>
          </a:prstGeom>
          <a:solidFill>
            <a:schemeClr val="accent6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6" name="OTLSHAPE_T_79ccf00c8eb142e08fb103a983e45ccb_ShapePercentage" hidden="1"/>
          <p:cNvSpPr/>
          <p:nvPr>
            <p:custDataLst>
              <p:tags r:id="rId150"/>
            </p:custDataLst>
          </p:nvPr>
        </p:nvSpPr>
        <p:spPr>
          <a:xfrm>
            <a:off x="1305808" y="28473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OTLSHAPE_T_79ccf00c8eb142e08fb103a983e45ccb_Duration" hidden="1"/>
          <p:cNvSpPr txBox="1"/>
          <p:nvPr>
            <p:custDataLst>
              <p:tags r:id="rId151"/>
            </p:custDataLst>
          </p:nvPr>
        </p:nvSpPr>
        <p:spPr>
          <a:xfrm>
            <a:off x="0" y="2847340"/>
            <a:ext cx="469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145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08" name="OTLSHAPE_T_79ccf00c8eb142e08fb103a983e45ccb_TextPercentage" hidden="1"/>
          <p:cNvSpPr txBox="1"/>
          <p:nvPr>
            <p:custDataLst>
              <p:tags r:id="rId152"/>
            </p:custDataLst>
          </p:nvPr>
        </p:nvSpPr>
        <p:spPr>
          <a:xfrm>
            <a:off x="0" y="29787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509" name="OTLSHAPE_T_79ccf00c8eb142e08fb103a983e45ccb_StartDate" hidden="1"/>
          <p:cNvSpPr txBox="1"/>
          <p:nvPr>
            <p:custDataLst>
              <p:tags r:id="rId153"/>
            </p:custDataLst>
          </p:nvPr>
        </p:nvSpPr>
        <p:spPr>
          <a:xfrm>
            <a:off x="0" y="31102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10" name="OTLSHAPE_T_79ccf00c8eb142e08fb103a983e45ccb_EndDate" hidden="1"/>
          <p:cNvSpPr txBox="1"/>
          <p:nvPr>
            <p:custDataLst>
              <p:tags r:id="rId154"/>
            </p:custDataLst>
          </p:nvPr>
        </p:nvSpPr>
        <p:spPr>
          <a:xfrm>
            <a:off x="0" y="31102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11" name="OTLSHAPE_T_79ccf00c8eb142e08fb103a983e45ccb_JoinedDate"/>
          <p:cNvSpPr txBox="1"/>
          <p:nvPr>
            <p:custDataLst>
              <p:tags r:id="rId155"/>
            </p:custDataLst>
          </p:nvPr>
        </p:nvSpPr>
        <p:spPr>
          <a:xfrm>
            <a:off x="622505" y="2865120"/>
            <a:ext cx="635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4" smtClean="0">
                <a:solidFill>
                  <a:srgbClr val="1F497E"/>
                </a:solidFill>
                <a:latin typeface="Arial" panose="020B0604020202020204" pitchFamily="34" charset="0"/>
              </a:rPr>
              <a:t>Apr 7 - Oct 26</a:t>
            </a:r>
            <a:endParaRPr lang="en-GB" sz="800" spc="-4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12" name="OTLSHAPE_T_79ccf00c8eb142e08fb103a983e45ccb_Title"/>
          <p:cNvSpPr txBox="1"/>
          <p:nvPr>
            <p:custDataLst>
              <p:tags r:id="rId156"/>
            </p:custDataLst>
          </p:nvPr>
        </p:nvSpPr>
        <p:spPr>
          <a:xfrm>
            <a:off x="2168156" y="2857818"/>
            <a:ext cx="31750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2" smtClean="0">
                <a:solidFill>
                  <a:schemeClr val="dk1"/>
                </a:solidFill>
                <a:latin typeface="Arial" panose="020B0604020202020204" pitchFamily="34" charset="0"/>
              </a:rPr>
              <a:t>Indicate the parts of the project that have been completed </a:t>
            </a:r>
            <a:endParaRPr lang="en-GB" sz="900" b="1" spc="-2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513" name="OTLSHAPE_T_f8201ee20ad04bceb26ef32c6f80d264_Shape"/>
          <p:cNvSpPr/>
          <p:nvPr>
            <p:custDataLst>
              <p:tags r:id="rId157"/>
            </p:custDataLst>
          </p:nvPr>
        </p:nvSpPr>
        <p:spPr>
          <a:xfrm>
            <a:off x="1305808" y="3063240"/>
            <a:ext cx="838200" cy="152400"/>
          </a:xfrm>
          <a:prstGeom prst="homePlate">
            <a:avLst/>
          </a:prstGeom>
          <a:solidFill>
            <a:schemeClr val="dk2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OTLSHAPE_T_f8201ee20ad04bceb26ef32c6f80d264_ShapePercentage" hidden="1"/>
          <p:cNvSpPr/>
          <p:nvPr>
            <p:custDataLst>
              <p:tags r:id="rId158"/>
            </p:custDataLst>
          </p:nvPr>
        </p:nvSpPr>
        <p:spPr>
          <a:xfrm>
            <a:off x="1305808" y="30632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5" name="OTLSHAPE_T_f8201ee20ad04bceb26ef32c6f80d264_Duration" hidden="1"/>
          <p:cNvSpPr txBox="1"/>
          <p:nvPr>
            <p:custDataLst>
              <p:tags r:id="rId159"/>
            </p:custDataLst>
          </p:nvPr>
        </p:nvSpPr>
        <p:spPr>
          <a:xfrm>
            <a:off x="0" y="3063240"/>
            <a:ext cx="469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149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16" name="OTLSHAPE_T_f8201ee20ad04bceb26ef32c6f80d264_TextPercentage" hidden="1"/>
          <p:cNvSpPr txBox="1"/>
          <p:nvPr>
            <p:custDataLst>
              <p:tags r:id="rId160"/>
            </p:custDataLst>
          </p:nvPr>
        </p:nvSpPr>
        <p:spPr>
          <a:xfrm>
            <a:off x="0" y="31946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517" name="OTLSHAPE_T_f8201ee20ad04bceb26ef32c6f80d264_StartDate" hidden="1"/>
          <p:cNvSpPr txBox="1"/>
          <p:nvPr>
            <p:custDataLst>
              <p:tags r:id="rId161"/>
            </p:custDataLst>
          </p:nvPr>
        </p:nvSpPr>
        <p:spPr>
          <a:xfrm>
            <a:off x="0" y="33261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18" name="OTLSHAPE_T_f8201ee20ad04bceb26ef32c6f80d264_EndDate" hidden="1"/>
          <p:cNvSpPr txBox="1"/>
          <p:nvPr>
            <p:custDataLst>
              <p:tags r:id="rId162"/>
            </p:custDataLst>
          </p:nvPr>
        </p:nvSpPr>
        <p:spPr>
          <a:xfrm>
            <a:off x="0" y="33261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19" name="OTLSHAPE_T_f8201ee20ad04bceb26ef32c6f80d264_JoinedDate"/>
          <p:cNvSpPr txBox="1"/>
          <p:nvPr>
            <p:custDataLst>
              <p:tags r:id="rId163"/>
            </p:custDataLst>
          </p:nvPr>
        </p:nvSpPr>
        <p:spPr>
          <a:xfrm>
            <a:off x="622505" y="3081020"/>
            <a:ext cx="635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4" smtClean="0">
                <a:solidFill>
                  <a:srgbClr val="1F497E"/>
                </a:solidFill>
                <a:latin typeface="Arial" panose="020B0604020202020204" pitchFamily="34" charset="0"/>
              </a:rPr>
              <a:t>Apr 7 - Oct 31</a:t>
            </a:r>
            <a:endParaRPr lang="en-GB" sz="800" spc="-4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20" name="OTLSHAPE_T_f8201ee20ad04bceb26ef32c6f80d264_Title"/>
          <p:cNvSpPr txBox="1"/>
          <p:nvPr>
            <p:custDataLst>
              <p:tags r:id="rId164"/>
            </p:custDataLst>
          </p:nvPr>
        </p:nvSpPr>
        <p:spPr>
          <a:xfrm>
            <a:off x="2188145" y="3073718"/>
            <a:ext cx="64516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2" smtClean="0">
                <a:solidFill>
                  <a:schemeClr val="dk1"/>
                </a:solidFill>
                <a:latin typeface="Arial" panose="020B0604020202020204" pitchFamily="34" charset="0"/>
              </a:rPr>
              <a:t>Indicate the parts which have not been completed and how do you plan to accomplish them for the final project report </a:t>
            </a:r>
            <a:endParaRPr lang="en-GB" sz="900" b="1" spc="-2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521" name="OTLSHAPE_T_a481bb2d5bd647b296a177aaef977707_Shape"/>
          <p:cNvSpPr/>
          <p:nvPr>
            <p:custDataLst>
              <p:tags r:id="rId165"/>
            </p:custDataLst>
          </p:nvPr>
        </p:nvSpPr>
        <p:spPr>
          <a:xfrm>
            <a:off x="2161334" y="3279140"/>
            <a:ext cx="1676400" cy="152400"/>
          </a:xfrm>
          <a:prstGeom prst="homePlate">
            <a:avLst/>
          </a:prstGeom>
          <a:solidFill>
            <a:srgbClr val="EA161E"/>
          </a:solidFill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2" name="OTLSHAPE_T_a481bb2d5bd647b296a177aaef977707_ShapePercentage" hidden="1"/>
          <p:cNvSpPr/>
          <p:nvPr>
            <p:custDataLst>
              <p:tags r:id="rId166"/>
            </p:custDataLst>
          </p:nvPr>
        </p:nvSpPr>
        <p:spPr>
          <a:xfrm>
            <a:off x="2161334" y="3279140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3" name="OTLSHAPE_T_a481bb2d5bd647b296a177aaef977707_Duration" hidden="1"/>
          <p:cNvSpPr txBox="1"/>
          <p:nvPr>
            <p:custDataLst>
              <p:tags r:id="rId167"/>
            </p:custDataLst>
          </p:nvPr>
        </p:nvSpPr>
        <p:spPr>
          <a:xfrm>
            <a:off x="0" y="3279140"/>
            <a:ext cx="469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chemeClr val="accent2"/>
                </a:solidFill>
                <a:latin typeface="Arial" panose="020B0604020202020204" pitchFamily="34" charset="0"/>
              </a:rPr>
              <a:t>297 days</a:t>
            </a:r>
            <a:endParaRPr lang="en-GB" sz="9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24" name="OTLSHAPE_T_a481bb2d5bd647b296a177aaef977707_TextPercentage" hidden="1"/>
          <p:cNvSpPr txBox="1"/>
          <p:nvPr>
            <p:custDataLst>
              <p:tags r:id="rId168"/>
            </p:custDataLst>
          </p:nvPr>
        </p:nvSpPr>
        <p:spPr>
          <a:xfrm>
            <a:off x="0" y="3410585"/>
            <a:ext cx="177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mtClean="0">
                <a:solidFill>
                  <a:srgbClr val="BFBFBF"/>
                </a:solidFill>
                <a:latin typeface="Arial" panose="020B0604020202020204" pitchFamily="34" charset="0"/>
              </a:rPr>
              <a:t>0%</a:t>
            </a:r>
            <a:endParaRPr lang="en-GB" sz="900">
              <a:solidFill>
                <a:srgbClr val="BFBFBF"/>
              </a:solidFill>
              <a:latin typeface="Arial" panose="020B0604020202020204" pitchFamily="34" charset="0"/>
            </a:endParaRPr>
          </a:p>
        </p:txBody>
      </p:sp>
      <p:sp>
        <p:nvSpPr>
          <p:cNvPr id="525" name="OTLSHAPE_T_a481bb2d5bd647b296a177aaef977707_StartDate" hidden="1"/>
          <p:cNvSpPr txBox="1"/>
          <p:nvPr>
            <p:custDataLst>
              <p:tags r:id="rId169"/>
            </p:custDataLst>
          </p:nvPr>
        </p:nvSpPr>
        <p:spPr>
          <a:xfrm>
            <a:off x="0" y="35420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26" name="OTLSHAPE_T_a481bb2d5bd647b296a177aaef977707_EndDate" hidden="1"/>
          <p:cNvSpPr txBox="1"/>
          <p:nvPr>
            <p:custDataLst>
              <p:tags r:id="rId170"/>
            </p:custDataLst>
          </p:nvPr>
        </p:nvSpPr>
        <p:spPr>
          <a:xfrm>
            <a:off x="0" y="3542030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27" name="OTLSHAPE_T_a481bb2d5bd647b296a177aaef977707_JoinedDate"/>
          <p:cNvSpPr txBox="1"/>
          <p:nvPr>
            <p:custDataLst>
              <p:tags r:id="rId171"/>
            </p:custDataLst>
          </p:nvPr>
        </p:nvSpPr>
        <p:spPr>
          <a:xfrm>
            <a:off x="1432862" y="3296920"/>
            <a:ext cx="6858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spc="-4" smtClean="0">
                <a:solidFill>
                  <a:srgbClr val="1F497E"/>
                </a:solidFill>
                <a:latin typeface="Arial" panose="020B0604020202020204" pitchFamily="34" charset="0"/>
              </a:rPr>
              <a:t>Nov 7 - Dec 27</a:t>
            </a:r>
            <a:endParaRPr lang="en-GB" sz="800" spc="-4">
              <a:solidFill>
                <a:srgbClr val="1F497E"/>
              </a:solidFill>
              <a:latin typeface="Arial" panose="020B0604020202020204" pitchFamily="34" charset="0"/>
            </a:endParaRPr>
          </a:p>
        </p:txBody>
      </p:sp>
      <p:sp>
        <p:nvSpPr>
          <p:cNvPr id="528" name="OTLSHAPE_T_a481bb2d5bd647b296a177aaef977707_Title"/>
          <p:cNvSpPr txBox="1"/>
          <p:nvPr>
            <p:custDataLst>
              <p:tags r:id="rId172"/>
            </p:custDataLst>
          </p:nvPr>
        </p:nvSpPr>
        <p:spPr>
          <a:xfrm>
            <a:off x="3879209" y="3289618"/>
            <a:ext cx="9398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b="1" spc="-4" smtClean="0">
                <a:solidFill>
                  <a:schemeClr val="dk1"/>
                </a:solidFill>
                <a:latin typeface="Arial" panose="020B0604020202020204" pitchFamily="34" charset="0"/>
              </a:rPr>
              <a:t> Final report due </a:t>
            </a:r>
            <a:endParaRPr lang="en-GB" sz="900" b="1" spc="-4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3025" y="241861"/>
            <a:ext cx="85955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Year Plan Timeline Template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3196165"/>
      </p:ext>
      <p:ext uri="89c0ccf4-dcea-4e63-9e23-62fa2f053bb3">
        <p14:creationId xmlns:p14="http://schemas.microsoft.com/office/powerpoint/2010/main" xmlns="" val="2714797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lZlcnNpb24iOnsiJGlkIjoiMiIsIlZlcnNpb24iOiIzLjEuMyIsIk9yaWdpbmFsQXNzZW1ibHlWZXJzaW9uIjoiMy4wNi4wMC4wMCIsIkVkaXRpb24iOiJQbHVzIiwiSXNQbHVzRWRpdGlvbiI6dHJ1ZX0sIkVmZmVjdCI6MCwiU3R5bGUiOnsiJGlkIjoiMyIsIlRpbWViYW5kU3R5bGUiOnsiJGlkIjoiNCIsIlNjYWxlTWFya2luZyI6MCwiU2hhcGUiOjEwLCJTaGFwZVN0eWxlIjp7IiRpZCI6IjUiLCJNYXJnaW4iOnsiJGlkIjoiNiIsIlRvcCI6MCwiTGVmdCI6MTIsIlJpZ2h0IjoxMiwiQm90dG9tIjowfSwiUGFkZGluZyI6eyIkaWQiOiI3IiwiVG9wIjo1LCJMZWZ0IjowLCJSaWdodCI6MCwiQm90dG9tIjo1fSwiQmFja2dyb3VuZCI6eyIkaWQiOiI4IiwiQ29sb3IiOnsiJGlkIjoiOSIsIkEiOjI1NSwiUiI6NTgsIkciOjcxLCJCIjo4O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BcmlhbCIsIklzQm9sZCI6dHJ1ZSwiSXNJdGFsaWMiOmZhbHNlLCJJc1VuZGVybGluZWQiOmZhbHNlLCJQYXJlbnRTdHlsZSI6bnVsbH0sIkF1dG9TaXplIjowLCJGb3JlZ3JvdW5kIjp7IiRpZCI6IjE1IiwiQ29sb3IiOnsiJGlkIjoiMT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UsIkJvdHRvbSI6MH0sIlBhZGRpbmciOnsiJGlkIjoiMTgiLCJUb3AiOjAsIkxlZnQiOjAsIlJpZ2h0IjowLCJCb3R0b20iOjB9LCJCYWNrZ3JvdW5kIjp7IiRpZCI6IjE5IiwiQ29sb3IiOnsiJGlkIjoiMjAiLCJBIjo4OSwiUiI6MCwiRyI6MCwiQiI6MH19LCJJc1Zpc2libGUiOmZhbHNlLCJXaWR0aCI6MC4wLCJIZWlnaHQiOjAuMCwiQm9yZGVyU3R5bGUiOm51bGwsIlBhcmVudFN0eWxlIjpudWxsfSwiTGVmdEVuZENhcHNTdHlsZSI6eyIkaWQiOiIyMSIsIkZvbnRTZXR0aW5ncyI6eyIkaWQiOiIyMiIsIkZvbnRTaXplIjoxNiwiRm9udE5hbWUiOiJBcmlhbC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NS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XJpYWw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SwiRm9udE5hbWUiOiJBcmlhbCIsIklzQm9sZCI6ZmFsc2UsIklzSXRhbGljIjpmYWxzZSwiSXNVbmRlcmxpbmVkIjpmYWxzZSwiUGFyZW50U3R5bGUiOm51bGx9LCJBdXRvU2l6ZSI6MCwiRm9yZWdyb3VuZCI6eyIkaWQiOiI0NCIsIkNvbG9yIjp7IiRpZCI6IjQ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cmVmIjoiMjAifX0sIklzVmlzaWJsZSI6dHJ1ZSwiV2lkdGgiOjAuMCwiSGVpZ2h0IjowLjAsIkJvcmRlclN0eWxlIjpudWxsLCJQYXJlbnRTdHlsZSI6bnVsbH0sIkVsYXBzZWRUaW1lQmFja2dyb3VuZCI6eyIkaWQiOiI0OSIsIkNvbG9yIjp7IiRpZCI6IjUwIiwiQSI6MTkxLCJSIjoyNTUsIkciOjAsIkIiOjB9fSwiQXBwZW5kWWVhck9uWWVhckNoYW5nZSI6dHJ1ZSwiRWxhcHNlZFRpbWVGb3JtYXQiOjIsIlRvZGF5TWFya2VyUG9zaXRpb24iOjMsIlF1aWNrUG9zaXRpb24iOjMsIkFic29sdXRlUG9zaXRpb24iOjI4Ni4yLCJNYXJnaW4iOnsiJGlkIjoiNTEiLCJUb3AiOjAsIkxlZnQiOjEwLCJSaWdodCI6MTAsIkJvdHRvbSI6MH0sIlBhZGRpbmciOnsiJGlkIjoiNTIiLCJUb3AiOjAsIkxlZnQiOjAsIlJpZ2h0IjowLCJCb3R0b20iOjB9LCJCYWNrZ3JvdW5kIjp7IiRpZCI6IjUzIiwiQ29sb3IiOnsiJGlkIjoiNTQiLCJBIjoyNTUsIlIiOjMxLCJHIjo3MywiQiI6MTI1fX0sIklzVmlzaWJsZSI6dHJ1ZSwiV2lkdGgiOjAuMCwiSGVpZ2h0IjowLjAsIkJvcmRlclN0eWxlIjpudWxsLCJQYXJlbnRTdHlsZSI6bnVsbH0sIkRlZmF1bHRNaWxlc3RvbmVTdHlsZSI6eyIkaWQiOiI1NSIsIlNoYXBlIjowLCJDb25uZWN0b3JNYXJnaW4iOnsiJGlkIjoiNTYiLCJUb3AiOjAsIkxlZnQiOjIsIlJpZ2h0IjoyLCJCb3R0b20iOjB9LCJDb25uZWN0b3JTdHlsZSI6eyIkaWQiOiI1NyIsIkxpbmVDb2xvciI6eyIkaWQiOiI1OCIsIiR0eXBlIjoiTkxSRS5Db21tb24uRG9tLlNvbGlkQ29sb3JCcnVzaCwgTkxSRS5Db21tb24iLCJDb2xvciI6eyIkaWQiOiI1OSIsIkEiOjI1NSwiUiI6MzEsIkciOjczLCJCIjoxMjZ9fSwiTGluZVdlaWdodCI6MS4wLCJMaW5lVHlwZSI6MCwiUGFyZW50U3R5bGUiOm51bGx9LCJJc0JlbG93VGltZWJhbmQiOmZhbHNlLCJIaWRlRGF0ZSI6ZmFsc2UsIlNoYXBlU2l6ZSI6MSwiU3BhY2luZyI6MS4wLCJQYWRkaW5nIjp7IiRpZCI6IjYwIiwiVG9wIjo3LCJMZWZ0IjozLCJSaWdodCI6MCwiQm90dG9tIjoyfSwiU2hhcGVTdHlsZSI6eyIkaWQiOiI2MSIsIk1hcmdpbiI6eyIkaWQiOiI2MiIsIlRvcCI6MCwiTGVmdCI6MCwiUmlnaHQiOjAsIkJvdHRvbSI6MH0sIlBhZGRpbmciOnsiJGlkIjoiNjMiLCJUb3AiOjAsIkxlZnQiOjAsIlJpZ2h0IjowLCJCb3R0b20iOjB9LCJCYWNrZ3JvdW5kIjp7IiRpZCI6IjY0IiwiQ29sb3IiOnsiJGlkIjoiNjUiLCJBIjoyNTUsIlIiOjAsIkciOjExNCwiQiI6MTg4fX0sIklzVmlzaWJsZSI6dHJ1ZSwiV2lkdGgiOjE4LjAsIkhlaWdodCI6MjA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CwiRm9udE5hbWUiOiJBcmlhbCIsIklzQm9sZCI6dHJ1ZSwiSXNJdGFsaWMiOmZhbHNlLCJJc1VuZGVybGluZWQiOmZhbHNlLCJQYXJlbnRTdHlsZSI6bnVsbH0sIkF1dG9TaXplIjowLCJGb3JlZ3JvdW5kIjp7IiRpZCI6IjcxIiwiQ29sb3IiOnsiJGlkIjoiNz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yMCJ9fSwiSXNWaXNpYmxlIjp0cnVlLCJXaWR0aCI6MC4wLCJIZWlnaHQiOjAuMCwiQm9yZGVyU3R5bGUiOm51bGwsIlBhcmVudFN0eWxlIjpudWxsfSwiRGF0ZVN0eWxlIjp7IiRpZCI6Ijc2IiwiRm9udFNldHRpbmdzIjp7IiRpZCI6Ijc3IiwiRm9udFNpemUiOjksIkZvbnROYW1lIjoiQXJpYWwiLCJJc0JvbGQiOmZhbHNlLCJJc0l0YWxpYyI6ZmFsc2UsIklzVW5kZXJsaW5lZCI6ZmFsc2UsIlBhcmVudFN0eWxlIjpudWxsfSwiQXV0b1NpemUiOjAsIkZvcmVncm91bmQiOnsiJGlkIjoiNzgiLCJDb2xvciI6eyIkaWQiOiI3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yMCJ9fSwiSXNWaXNpYmxlIjp0cnVlLCJXaWR0aCI6MC4wLCJIZWlnaHQiOjAuMCwiQm9yZGVyU3R5bGUiOm51bGwsIlBhcmVudFN0eWxlIjpudWxsfSwiRGF0ZUZvcm1hdCI6eyIkaWQiOiI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QiLCJTaGFwZSI6MCwiU2hhcGVUaGlja25lc3MiOjEsIkR1cmF0aW9uRm9ybWF0IjowLCJJbmNsdWRlTm9uV29ya2luZ0RheXNJbkR1cmF0aW9uIjpmYWxzZSwiUGVyY2VudGFnZUNvbXBsZXRlU3R5bGUiOnsiJGlkIjoiODUiLCJGb250U2V0dGluZ3MiOnsiJGlkIjoiODYiLCJGb250U2l6ZSI6OSwiRm9udE5hbWUiOiJBcmlhbCIsIklzQm9sZCI6ZmFsc2UsIklzSXRhbGljIjpmYWxzZSwiSXNVbmRlcmxpbmVkIjpmYWxzZSwiUGFyZW50U3R5bGUiOm51bGx9LCJBdXRvU2l6ZSI6MCwiRm9yZWdyb3VuZCI6eyIkaWQiOiI4NyIsIkNvbG9yIjp7IiRpZCI6Ijg4IiwiQSI6MjU1LCJSIjoxOTEsIkciOjE5MSwiQiI6MTkxfX0sIk1heFdpZHRoIjo5NjAuMCwiTWF4SGVpZ2h0IjoiSW5maW5pdHkiLCJTbWFydEZvcmVncm91bmRJc0FjdGl2ZSI6ZmFsc2UsIkhvcml6b250YWxBbGlnbm1lbnQiOjAsIlZlcnRpY2FsQWxpZ25tZW50IjowLCJTbWFydEZvcmVncm91bmQiOm51bGwsIkJhY2tncm91bmRGaWxsVHlwZSI6MCwiTWFyZ2luIjp7IiRpZCI6Ijg5IiwiVG9wIjowLCJMZWZ0IjowLCJSaWdodCI6MCwiQm90dG9tIjowfSwiUGFkZGluZyI6eyIkaWQiOiI5MCIsIlRvcCI6MCwiTGVmdCI6MCwiUmlnaHQiOjAsIkJvdHRvbSI6MH0sIkJhY2tncm91bmQiOnsiJGlkIjoiOTEiLCJDb2xvciI6eyIkcmVmIjoiMjAifX0sIklzVmlzaWJsZSI6dHJ1ZSwiV2lkdGgiOjAuMCwiSGVpZ2h0IjowLjAsIkJvcmRlclN0eWxlIjpudWxsLCJQYXJlbnRTdHlsZSI6bnVsbH0sIkR1cmF0aW9uU3R5bGUiOnsiJGlkIjoiOTIiLCJGb250U2V0dGluZ3MiOnsiJGlkIjoiOTMiLCJGb250U2l6ZSI6OSwiRm9udE5hbWUiOiJBcmlhbCIsIklzQm9sZCI6ZmFsc2UsIklzSXRhbGljIjpmYWxzZSwiSXNVbmRlcmxpbmVkIjpmYWxzZSwiUGFyZW50U3R5bGUiOm51bGx9LCJBdXRvU2l6ZSI6MCwiRm9yZWdyb3VuZCI6eyIkaWQiOiI5NCIsIkNvbG9yIjp7IiRpZCI6Ijk1IiwiQSI6MjU1LCJSIjoyMzcsIkciOjEyNSwiQiI6NDl9fSwiTWF4V2lkdGgiOjk2MC4wLCJNYXhIZWlnaHQiOiJJbmZpbml0eSIsIlNtYXJ0Rm9yZWdyb3VuZElzQWN0aXZlIjpmYWxzZSwiSG9yaXpvbnRhbEFsaWdubWVudCI6MCwiVmVydGljYWxBbGlnbm1lbnQiOjAsIlNtYXJ0Rm9yZWdyb3VuZCI6bnVsbCwiQmFja2dyb3VuZEZpbGxUeXBlIjowLCJNYXJnaW4iOnsiJGlkIjoiOTYiLCJUb3AiOjAsIkxlZnQiOjAsIlJpZ2h0IjowLCJCb3R0b20iOjB9LCJQYWRkaW5nIjp7IiRpZCI6Ijk3IiwiVG9wIjowLCJMZWZ0IjowLCJSaWdodCI6MCwiQm90dG9tIjowfSwiQmFja2dyb3VuZCI6eyIkaWQiOiI5OCIsIkNvbG9yIjp7IiRyZWYiOiIyMCJ9fSwiSXNWaXNpYmxlIjp0cnVlLCJXaWR0aCI6MC4wLCJIZWlnaHQiOjAuMCwiQm9yZGVyU3R5bGUiOm51bGwsIlBhcmVudFN0eWxlIjpudWxsfSwiSG9yaXpvbnRhbENvbm5lY3RvclN0eWxlIjp7IiRpZCI6Ijk5IiwiTGluZUNvbG9yIjp7IiRpZCI6IjEwMCIsIiR0eXBlIjoiTkxSRS5Db21tb24uRG9tLlNvbGlkQ29sb3JCcnVzaCwgTkxSRS5Db21tb24iLCJDb2xvciI6eyIkaWQiOiIxMDEiLCJBIjoyNTUsIlIiOjIwNCwiRyI6MjA0LCJCIjoyMDR9fSwiTGluZVdlaWdodCI6MS4wLCJMaW5lVHlwZSI6MCwiUGFyZW50U3R5bGUiOm51bGx9LCJWZXJ0aWNhbENvbm5lY3RvclN0eWxlIjp7IiRpZCI6IjEwMiIsIkxpbmVDb2xvciI6eyIkaWQiOiIxMDMiLCIkdHlwZSI6Ik5MUkUuQ29tbW9uLkRvbS5Tb2xpZENvbG9yQnJ1c2gsIE5MUkUuQ29tbW9uIiwiQ29sb3IiOnsiJGlkIjoiMTA0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UsIklzQmVsb3dUaW1lYmFuZCI6ZmFsc2UsIlBlcmNlbnRhZ2VDb21wbGV0ZVNoYXBlT3BhY2l0eSI6MzUsIlNoYXBlU3R5bGUiOnsiJGlkIjoiMTA1IiwiTWFyZ2luIjp7IiRpZCI6IjEwNiIsIlRvcCI6MCwiTGVmdCI6NCwiUmlnaHQiOjQsIkJvdHRvbSI6MH0sIlBhZGRpbmciOnsiJGlkIjoiMTA3IiwiVG9wIjowLCJMZWZ0IjowLCJSaWdodCI6MCwiQm90dG9tIjowfSwiQmFja2dyb3VuZCI6eyIkaWQiOiIxMDgiLCJDb2xvciI6eyIkaWQiOiIxMDkiLCJBIjoyNTUsIlIiOjAsIkciOjExNCwiQiI6MTg4fX0sIklzVmlzaWJsZSI6dHJ1ZSwiV2lkdGgiOjAuMCwiSGVpZ2h0IjoxNi4wLCJCb3JkZXJTdHlsZSI6eyIkaWQiOiIxMTAiLCJMaW5lQ29sb3IiOnsiJGlkIjoiMTExIiwiJHR5cGUiOiJOTFJFLkNvbW1vbi5Eb20uU29saWRDb2xvckJydXNoLCBOTFJFLkNvbW1vbiIsIkNvbG9yIjp7IiRpZCI6IjExMiIsIkEiOjI1NSwiUiI6MjU1LCJHIjowLCJCIjowfX0sIkxpbmVXZWlnaHQiOjAuMCwiTGluZVR5cGUiOjAsIlBhcmVudFN0eWxlIjpudWxsfSwiUGFyZW50U3R5bGUiOm51bGx9LCJUaXRsZVN0eWxlIjp7IiRpZCI6IjExMyIsIkZvbnRTZXR0aW5ncyI6eyIkaWQiOiIxMTQiLCJGb250U2l6ZSI6MTAsIkZvbnROYW1lIjoiQXJpYWwiLCJJc0JvbGQiOnRydWUsIklzSXRhbGljIjpmYWxzZSwiSXNVbmRlcmxpbmVkIjpmYWxzZSwiUGFyZW50U3R5bGUiOm51bGx9LCJBdXRvU2l6ZSI6MCwiRm9yZWdyb3VuZCI6eyIkaWQiOiIxMTUiLCJDb2xvciI6eyIkaWQiOiIxMTY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yMCJ9fSwiSXNWaXNpYmxlIjp0cnVlLCJXaWR0aCI6MC4wLCJIZWlnaHQiOjAuMCwiQm9yZGVyU3R5bGUiOm51bGwsIlBhcmVudFN0eWxlIjpudWxsfSwiRGF0ZVN0eWxlIjp7IiRpZCI6IjEyMCIsIkZvbnRTZXR0aW5ncyI6eyIkaWQiOiIxMjEiLCJGb250U2l6ZSI6OSwiRm9udE5hbWUiOiJBcmlhbCIsIklzQm9sZCI6ZmFsc2UsIklzSXRhbGljIjpmYWxzZSwiSXNVbmRlcmxpbmVkIjpmYWxzZSwiUGFyZW50U3R5bGUiOm51bGx9LCJBdXRvU2l6ZSI6MCwiRm9yZWdyb3VuZCI6eyIkaWQiOiIxMjIiLCJDb2xvciI6eyIkaWQiOiIxMjMiLCJBIjoyNTUsIlIiOjY4LCJHIjo4NCwiQiI6MTA2fX0sIk1heFdpZHRoIjo5NjAuMCwiTWF4SGVpZ2h0IjoiSW5maW5pdHkiLCJTbWFydEZvcmVncm91bmRJc0FjdGl2ZSI6ZmFsc2UsIkhvcml6b250YWxBbGlnbm1lbnQiOjAsIlZlcnRpY2FsQWxpZ25tZW50IjowLCJTbWFydEZvcmVncm91bmQiOm51bGwsIkJhY2tncm91bmRGaWxsVHlwZSI6MCwiTWFyZ2luIjp7IiRpZCI6IjEyNCIsIlRvcCI6MCwiTGVmdCI6MCwiUmlnaHQiOjAsIkJvdHRvbSI6MH0sIlBhZGRpbmciOnsiJGlkIjoiMTI1IiwiVG9wIjowLCJMZWZ0IjowLCJSaWdodCI6MCwiQm90dG9tIjowfSwiQmFja2dyb3VuZCI6eyIkaWQiOiIxMjYiLCJDb2xvciI6eyIkcmVmIjoiMjAifX0sIklzVmlzaWJsZSI6dHJ1ZSwiV2lkdGgiOjAuMCwiSGVpZ2h0IjowLjAsIkJvcmRlclN0eWxlIjpudWxsLCJQYXJlbnRTdHlsZSI6bnVsbH0sIkRhdGVGb3JtYXQiOnsiJGlkIjoiMT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SIsIlN0YXJ0RGF0ZSI6IjAwMDEtMDEtMDFUMDA6MDA6MDAiLCJFbmREYXRlIjoiMjAyMy0xMi0wMVQyMzo1OTowMCIsIkZvcm1hdCI6IlEiLCJUeXBlIjozLCJBdXRvRGF0ZVJhbmdlIjp0cnVlLCJXb3JraW5nRGF5cyI6MzEsIlRvZGF5TWFya2VyVGV4dCI6IlRvZGF5IiwiQXV0b1NjYWxlVHlwZSI6ZmFsc2V9LCJNaWxlc3RvbmVzIjpbeyIkaWQiOiIxMzAiLCJEYXRlIjoiMjAxOS0xMC0xNVQyMzo1OTowMFoiLCJTdHlsZSI6eyIkaWQiOiIxMzEiLCJTaGFwZSI6MiwiQ29ubmVjdG9yTWFyZ2luIjp7IiRyZWYiOiI1NiJ9LCJDb25uZWN0b3JTdHlsZSI6eyIkaWQiOiIxMzIiLCJMaW5lQ29sb3IiOnsiJGlkIjoiMTMzIiwiJHR5cGUiOiJOTFJFLkNvbW1vbi5Eb20uU29saWRDb2xvckJydXNoLCBOTFJFLkNvbW1vbiIsIkNvbG9yIjp7IiRpZCI6IjEzNCIsIkEiOjI1NSwiUiI6MCwiRyI6MTE0LCJCIjoxODh9fSwiTGluZVdlaWdodCI6MS4wLCJMaW5lVHlwZSI6MCwiUGFyZW50U3R5bGUiOnsiJHJlZiI6IjU3In19LCJJc0JlbG93VGltZWJhbmQiOnRydWUsIkhpZGVEYXRlIjpmYWxzZSwiU2hhcGVTaXplIjozLCJTcGFjaW5nIjoxLjAsIlBhZGRpbmciOnsiJHJlZiI6IjYwIn0sIlNoYXBlU3R5bGUiOnsiJGlkIjoiMTM1IiwiTWFyZ2luIjp7IiRyZWYiOiI2MiJ9LCJQYWRkaW5nIjp7IiRyZWYiOiI2MyJ9LCJCYWNrZ3JvdW5kIjp7IiRyZWYiOiI2NCJ9LCJJc1Zpc2libGUiOnRydWUsIldpZHRoIjoxNC40NDM5OTk5OTk5OTk5OTksIkhlaWdodCI6MTQuNDQzOTk5OTk5OTk5OTk5LCJCb3JkZXJTdHlsZSI6eyIkaWQiOiIxMzYiLCJMaW5lQ29sb3IiOnsiJHJlZiI6IjY3In0sIkxpbmVXZWlnaHQiOjAuMCwiTGluZVR5cGUiOjAsIlBhcmVudFN0eWxlIjp7IiRyZWYiOiI2NiJ9fSwiUGFyZW50U3R5bGUiOnsiJHJlZiI6IjYxIn19LCJUaXRsZVN0eWxlIjp7IiRpZCI6IjEzNyIsIkZvbnRTZXR0aW5ncyI6eyIkaWQiOiIxMzgiLCJGb250U2l6ZSI6OSwiRm9udE5hbWUiOiJBcmlhbCIsIklzQm9sZCI6dHJ1ZSwiSXNJdGFsaWMiOmZhbHNlLCJJc1VuZGVybGluZWQiOmZhbHNlLCJQYXJlbnRTdHlsZSI6eyIkcmVmIjoiNzAifX0sIkF1dG9TaXplIjowLCJGb3JlZ3JvdW5kIjp7IiRyZWYiOiI3M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M5IiwiTGluZUNvbG9yIjpudWxsLCJMaW5lV2VpZ2h0IjowLjAsIkxpbmVUeXBlIjowLCJQYXJlbnRTdHlsZSI6bnVsbH0sIlBhcmVudFN0eWxlIjp7IiRyZWYiOiI2OSJ9fSwiRGF0ZVN0eWxlIjp7IiRpZCI6IjE0MCIsIkZvbnRTZXR0aW5ncyI6eyIkaWQiOiIxNDEiLCJGb250U2l6ZSI6OCwiRm9udE5hbWUiOiJBcmlhbCIsIklzQm9sZCI6ZmFsc2UsIklzSXRhbGljIjpmYWxzZSwiSXNVbmRlcmxpbmVkIjpmYWxzZSwiUGFyZW50U3R5bGUiOnsiJHJlZiI6Ijc3In19LCJBdXRvU2l6ZSI6MCwiRm9yZWdyb3VuZCI6eyIkaWQiOiIxNDIiLCJDb2xvciI6eyIkaWQiOiIxNDMiLCJBIjoyNTUsIlIiOjMxLCJHIjo3MywiQiI6MTI2fX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xNDQiLCJMaW5lQ29sb3IiOm51bGwsIkxpbmVXZWlnaHQiOjAuMCwiTGluZVR5cGUiOjAsIlBhcmVudFN0eWxlIjpudWxsfSwiUGFyZW50U3R5bGUiOnsiJHJlZiI6Ijc2In19LCJEYXRlRm9ybWF0Ijp7IiRyZWYiOiI4MyJ9LCJJc1Zpc2libGUiOnRydWUsIlBhcmVudFN0eWxlIjp7IiRyZWYiOiI1NSJ9fSwiSW5kZXgiOjEsIlBlcmNlbnRhZ2VDb21wbGV0ZSI6bnVsbCwiUG9zaXRpb24iOnsiUmF0aW8iOjAuMCwiSXNDdXN0b20iOmZhbHNlfSwiRGF0ZUZvcm1hdCI6eyIkcmVmIjoiODMifSwiSWQiOiJkYTU0NzM1Ni00YTNkLTQ1ODktOWMxMC0yN2NjMTdjNmEzYmYiLCJJbXBvcnRJZCI6bnVsbCwiVGl0bGUiOiJCZXRhLiAxLjM0IiwiTm90ZSI6bnVsbCwiSHlwZXJsaW5rIjpudWxsLCJJc0NoYW5nZWQiOmZhbHNlLCJJc05ldyI6ZmFsc2V9LHsiJGlkIjoiMTQ1IiwiRGF0ZSI6IjIwMjAtMDUtMDFUMjM6NTk6MDBaIiwiU3R5bGUiOnsiJGlkIjoiMTQ2IiwiU2hhcGUiOjIsIkNvbm5lY3Rvck1hcmdpbiI6eyIkcmVmIjoiNTYifSwiQ29ubmVjdG9yU3R5bGUiOnsiJGlkIjoiMTQ3IiwiTGluZUNvbG9yIjp7IiRpZCI6IjE0OCIsIiR0eXBlIjoiTkxSRS5Db21tb24uRG9tLlNvbGlkQ29sb3JCcnVzaCwgTkxSRS5Db21tb24iLCJDb2xvciI6eyIkaWQiOiIxNDkiLCJBIjoyNTUsIlIiOjIzNCwiRyI6MjIsIkIiOjMwfX0sIkxpbmVXZWlnaHQiOjEuMCwiTGluZVR5cGUiOjAsIlBhcmVudFN0eWxlIjp7IiRyZWYiOiI1NyJ9fSwiSXNCZWxvd1RpbWViYW5kIjp0cnVlLCJIaWRlRGF0ZSI6ZmFsc2UsIlNoYXBlU2l6ZSI6MywiU3BhY2luZyI6MS4wLCJQYWRkaW5nIjp7IiRyZWYiOiI2MCJ9LCJTaGFwZVN0eWxlIjp7IiRpZCI6IjE1MCIsIk1hcmdpbiI6eyIkcmVmIjoiNjIifSwiUGFkZGluZyI6eyIkcmVmIjoiNjMifSwiQmFja2dyb3VuZCI6eyIkaWQiOiIxNTEiLCJDb2xvciI6eyIkaWQiOiIxNTIiLCJBIjoyNTUsIlIiOjIzMywiRyI6NjEsIkIiOjM3fX0sIklzVmlzaWJsZSI6dHJ1ZSwiV2lkdGgiOjE0LjQ0Mzk5OTk5OTk5OTk5OSwiSGVpZ2h0IjoxNC40NDM5OTk5OTk5OTk5OTksIkJvcmRlclN0eWxlIjp7IiRpZCI6IjE1MyIsIkxpbmVDb2xvciI6eyIkcmVmIjoiNjcifSwiTGluZVdlaWdodCI6MC4wLCJMaW5lVHlwZSI6MCwiUGFyZW50U3R5bGUiOnsiJHJlZiI6IjY2In19LCJQYXJlbnRTdHlsZSI6eyIkcmVmIjoiNjEifX0sIlRpdGxlU3R5bGUiOnsiJGlkIjoiMTU0IiwiRm9udFNldHRpbmdzIjp7IiRpZCI6IjE1NSIsIkZvbnRTaXplIjo5LCJGb250TmFtZSI6IkFyaWFsIiwiSXNCb2xkIjp0cnVlLCJJc0l0YWxpYyI6ZmFsc2UsIklzVW5kZXJsaW5lZCI6ZmFsc2UsIlBhcmVudFN0eWxlIjp7IiRyZWYiOiI3MCJ9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yZWYiOiI3NSJ9LCJJc1Zpc2libGUiOnRydWUsIldpZHRoIjowLjAsIkhlaWdodCI6MC4wLCJCb3JkZXJTdHlsZSI6eyIkaWQiOiIxNTYiLCJMaW5lQ29sb3IiOm51bGwsIkxpbmVXZWlnaHQiOjAuMCwiTGluZVR5cGUiOjAsIlBhcmVudFN0eWxlIjpudWxsfSwiUGFyZW50U3R5bGUiOnsiJHJlZiI6IjY5In19LCJEYXRlU3R5bGUiOnsiJGlkIjoiMTU3IiwiRm9udFNldHRpbmdzIjp7IiRpZCI6IjE1OCIsIkZvbnRTaXplIjo4LCJGb250TmFtZSI6IkFyaWFsIiwiSXNCb2xkIjpmYWxzZSwiSXNJdGFsaWMiOmZhbHNlLCJJc1VuZGVybGluZWQiOmZhbHNlLCJQYXJlbnRTdHlsZSI6eyIkcmVmIjoiNzcifX0sIkF1dG9TaXplIjowLCJGb3JlZ3JvdW5kIjp7IiRpZCI6IjE1OSIsIkNvbG9yIjp7IiRpZCI6IjE2MCIsIkEiOjI1NSwiUiI6MzEsIkciOjczLCJCIjoxMjZ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E2MSIsIkxpbmVDb2xvciI6bnVsbCwiTGluZVdlaWdodCI6MC4wLCJMaW5lVHlwZSI6MCwiUGFyZW50U3R5bGUiOm51bGx9LCJQYXJlbnRTdHlsZSI6eyIkcmVmIjoiNzYifX0sIkRhdGVGb3JtYXQiOnsiJHJlZiI6IjgzIn0sIklzVmlzaWJsZSI6dHJ1ZSwiUGFyZW50U3R5bGUiOnsiJHJlZiI6IjU1In19LCJJbmRleCI6MiwiUGVyY2VudGFnZUNvbXBsZXRlIjpudWxsLCJQb3NpdGlvbiI6eyJSYXRpbyI6MC4wLCJJc0N1c3RvbSI6ZmFsc2V9LCJEYXRlRm9ybWF0Ijp7IiRyZWYiOiI4MyJ9LCJJZCI6ImQzZGRjYzY3LTA5YTUtNDRhZC05NzUyLWU3MTI3ZmE3ZGQ5ZiIsIkltcG9ydElkIjpudWxsLCJUaXRsZSI6Ik1lZXRpbmciLCJOb3RlIjpudWxsLCJIeXBlcmxpbmsiOm51bGwsIklzQ2hhbmdlZCI6ZmFsc2UsIklzTmV3IjpmYWxzZX0seyIkaWQiOiIxNjIiLCJEYXRlIjoiMjAyMS0wMS0xMFQyMzo1OTowMFoiLCJTdHlsZSI6eyIkaWQiOiIxNjMiLCJTaGFwZSI6MiwiQ29ubmVjdG9yTWFyZ2luIjp7IiRyZWYiOiI1NiJ9LCJDb25uZWN0b3JTdHlsZSI6eyIkaWQiOiIxNjQiLCJMaW5lQ29sb3IiOnsiJGlkIjoiMTY1IiwiJHR5cGUiOiJOTFJFLkNvbW1vbi5Eb20uU29saWRDb2xvckJydXNoLCBOTFJFLkNvbW1vbiIsIkNvbG9yIjp7IiRpZCI6IjE2NiIsIkEiOjI1NSwiUiI6MTY1LCJHIjoxNjUsIkIiOjE2NX19LCJMaW5lV2VpZ2h0IjoxLjAsIkxpbmVUeXBlIjowLCJQYXJlbnRTdHlsZSI6eyIkcmVmIjoiNTcifX0sIklzQmVsb3dUaW1lYmFuZCI6dHJ1ZSwiSGlkZURhdGUiOmZhbHNlLCJTaGFwZVNpemUiOjMsIlNwYWNpbmciOjEuMCwiUGFkZGluZyI6eyIkcmVmIjoiNjAifSwiU2hhcGVTdHlsZSI6eyIkaWQiOiIxNjciLCJNYXJnaW4iOnsiJHJlZiI6IjYyIn0sIlBhZGRpbmciOnsiJHJlZiI6IjYzIn0sIkJhY2tncm91bmQiOnsiJGlkIjoiMTY4IiwiQ29sb3IiOnsiJGlkIjoiMTY5IiwiQSI6MjU1LCJSIjoxNjUsIkciOjE2NSwiQiI6MTY1fX0sIklzVmlzaWJsZSI6dHJ1ZSwiV2lkdGgiOjE0LjQ0Mzk5OTk5OTk5OTk5OSwiSGVpZ2h0IjoxNC40NDM5OTk5OTk5OTk5OTksIkJvcmRlclN0eWxlIjp7IiRpZCI6IjE3MCIsIkxpbmVDb2xvciI6eyIkcmVmIjoiNjcifSwiTGluZVdlaWdodCI6MC4wLCJMaW5lVHlwZSI6MCwiUGFyZW50U3R5bGUiOnsiJHJlZiI6IjY2In19LCJQYXJlbnRTdHlsZSI6eyIkcmVmIjoiNjEifX0sIlRpdGxlU3R5bGUiOnsiJGlkIjoiMTcxIiwiRm9udFNldHRpbmdzIjp7IiRpZCI6IjE3MiIsIkZvbnRTaXplIjo5LCJGb250TmFtZSI6IkFyaWFsIiwiSXNCb2xkIjp0cnVlLCJJc0l0YWxpYyI6ZmFsc2UsIklzVW5kZXJsaW5lZCI6ZmFsc2UsIlBhcmVudFN0eWxlIjp7IiRyZWYiOiI3MCJ9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yZWYiOiI3NSJ9LCJJc1Zpc2libGUiOnRydWUsIldpZHRoIjowLjAsIkhlaWdodCI6MC4wLCJCb3JkZXJTdHlsZSI6eyIkaWQiOiIxNzMiLCJMaW5lQ29sb3IiOm51bGwsIkxpbmVXZWlnaHQiOjAuMCwiTGluZVR5cGUiOjAsIlBhcmVudFN0eWxlIjpudWxsfSwiUGFyZW50U3R5bGUiOnsiJHJlZiI6IjY5In19LCJEYXRlU3R5bGUiOnsiJGlkIjoiMTc0IiwiRm9udFNldHRpbmdzIjp7IiRpZCI6IjE3NSIsIkZvbnRTaXplIjo4LCJGb250TmFtZSI6IkFyaWFsIiwiSXNCb2xkIjpmYWxzZSwiSXNJdGFsaWMiOmZhbHNlLCJJc1VuZGVybGluZWQiOmZhbHNlLCJQYXJlbnRTdHlsZSI6eyIkcmVmIjoiNzcifX0sIkF1dG9TaXplIjowLCJGb3JlZ3JvdW5kIjp7IiRpZCI6IjE3NiIsIkNvbG9yIjp7IiRpZCI6IjE3NyIsIkEiOjI1NSwiUiI6MzEsIkciOjczLCJCIjoxMjZ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E3OCIsIkxpbmVDb2xvciI6bnVsbCwiTGluZVdlaWdodCI6MC4wLCJMaW5lVHlwZSI6MCwiUGFyZW50U3R5bGUiOm51bGx9LCJQYXJlbnRTdHlsZSI6eyIkcmVmIjoiNzYifX0sIkRhdGVGb3JtYXQiOnsiJHJlZiI6IjgzIn0sIklzVmlzaWJsZSI6dHJ1ZSwiUGFyZW50U3R5bGUiOnsiJHJlZiI6IjU1In19LCJJbmRleCI6MywiUGVyY2VudGFnZUNvbXBsZXRlIjpudWxsLCJQb3NpdGlvbiI6eyJSYXRpbyI6MC4wLCJJc0N1c3RvbSI6ZmFsc2V9LCJEYXRlRm9ybWF0Ijp7IiRyZWYiOiI4MyJ9LCJJZCI6IjQ0NzA0OWFiLTQ3MmItNGFiYS1iN2I3LWYzYTFjNjNmOGZkYiIsIkltcG9ydElkIjpudWxsLCJUaXRsZSI6IlZlcnNpb24gMiIsIk5vdGUiOm51bGwsIkh5cGVybGluayI6bnVsbCwiSXNDaGFuZ2VkIjpmYWxzZSwiSXNOZXciOmZhbHNlfSx7IiRpZCI6IjE3OSIsIkRhdGUiOiIyMDIyLTA1LTAxVDIzOjU5OjAwWiIsIlN0eWxlIjp7IiRpZCI6IjE4MCIsIlNoYXBlIjoyLCJDb25uZWN0b3JNYXJnaW4iOnsiJHJlZiI6IjU2In0sIkNvbm5lY3RvclN0eWxlIjp7IiRpZCI6IjE4MSIsIkxpbmVDb2xvciI6eyIkaWQiOiIxODIiLCIkdHlwZSI6Ik5MUkUuQ29tbW9uLkRvbS5Tb2xpZENvbG9yQnJ1c2gsIE5MUkUuQ29tbW9uIiwiQ29sb3IiOnsiJGlkIjoiMTgzIiwiQSI6MjU1LCJSIjo0NywiRyI6NTQsIkIiOjE1M319LCJMaW5lV2VpZ2h0IjoxLjAsIkxpbmVUeXBlIjowLCJQYXJlbnRTdHlsZSI6eyIkcmVmIjoiNTcifX0sIklzQmVsb3dUaW1lYmFuZCI6dHJ1ZSwiSGlkZURhdGUiOmZhbHNlLCJTaGFwZVNpemUiOjMsIlNwYWNpbmciOjEuMCwiUGFkZGluZyI6eyIkcmVmIjoiNjAifSwiU2hhcGVTdHlsZSI6eyIkaWQiOiIxODQiLCJNYXJnaW4iOnsiJHJlZiI6IjYyIn0sIlBhZGRpbmciOnsiJHJlZiI6IjYzIn0sIkJhY2tncm91bmQiOnsiJGlkIjoiMTg1IiwiQ29sb3IiOnsiJGlkIjoiMTg2IiwiQSI6MjU1LCJSIjo0NywiRyI6NTQsIkIiOjE1M319LCJJc1Zpc2libGUiOnRydWUsIldpZHRoIjoxNC40NDM5OTk5OTk5OTk5OTksIkhlaWdodCI6MTQuNDQzOTk5OTk5OTk5OTk5LCJCb3JkZXJTdHlsZSI6eyIkaWQiOiIxODciLCJMaW5lQ29sb3IiOnsiJHJlZiI6IjY3In0sIkxpbmVXZWlnaHQiOjAuMCwiTGluZVR5cGUiOjAsIlBhcmVudFN0eWxlIjp7IiRyZWYiOiI2NiJ9fSwiUGFyZW50U3R5bGUiOnsiJHJlZiI6IjYxIn19LCJUaXRsZVN0eWxlIjp7IiRpZCI6IjE4OCIsIkZvbnRTZXR0aW5ncyI6eyIkaWQiOiIxODkiLCJGb250U2l6ZSI6OSwiRm9udE5hbWUiOiJBcmlhbCIsIklzQm9sZCI6dHJ1ZSwiSXNJdGFsaWMiOmZhbHNlLCJJc1VuZGVybGluZWQiOmZhbHNlLCJQYXJlbnRTdHlsZSI6eyIkcmVmIjoiNzAifX0sIkF1dG9TaXplIjowLCJGb3JlZ3JvdW5kIjp7IiRyZWYiOiI3MSJ9LCJNYXhXaWR0aCI6MjAwLjAsIk1heEhlaWdodCI6IkluZmluaXR5IiwiU21hcnRGb3JlZ3JvdW5kSXNBY3RpdmUiOmZhbHNlLCJIb3Jpem9udGFsQWxpZ25tZW50IjowLCJWZXJ0aWNhbEFsaWdubWVudCI6MCwiU21hcnRGb3JlZ3JvdW5kIjpudWxsLCJCYWNrZ3JvdW5kRmlsbFR5cGUiOjAsIk1hcmdpbiI6eyIkcmVmIjoiNzMifSwiUGFkZGluZyI6eyIkcmVmIjoiNzQifSwiQmFja2dyb3VuZCI6eyIkcmVmIjoiNzUifSwiSXNWaXNpYmxlIjp0cnVlLCJXaWR0aCI6MC4wLCJIZWlnaHQiOjAuMCwiQm9yZGVyU3R5bGUiOnsiJGlkIjoiMTkwIiwiTGluZUNvbG9yIjpudWxsLCJMaW5lV2VpZ2h0IjowLjAsIkxpbmVUeXBlIjowLCJQYXJlbnRTdHlsZSI6bnVsbH0sIlBhcmVudFN0eWxlIjp7IiRyZWYiOiI2OSJ9fSwiRGF0ZVN0eWxlIjp7IiRpZCI6IjE5MSIsIkZvbnRTZXR0aW5ncyI6eyIkaWQiOiIxOTIiLCJGb250U2l6ZSI6OCwiRm9udE5hbWUiOiJBcmlhbCIsIklzQm9sZCI6ZmFsc2UsIklzSXRhbGljIjpmYWxzZSwiSXNVbmRlcmxpbmVkIjpmYWxzZSwiUGFyZW50U3R5bGUiOnsiJHJlZiI6Ijc3In19LCJBdXRvU2l6ZSI6MCwiRm9yZWdyb3VuZCI6eyIkaWQiOiIxOTMiLCJDb2xvciI6eyIkaWQiOiIxOTQiLCJBIjoyNTUsIlIiOjMxLCJHIjo3MywiQiI6MTI2fX0sIk1heFdpZHRoIjoyMDAuMCwiTWF4SGVpZ2h0IjoiSW5maW5pdHkiLCJTbWFydEZvcmVncm91bmRJc0FjdGl2ZSI6ZmFsc2UsIkhvcml6b250YWxBbGlnbm1lbnQiOjAsIlZlcnRpY2FsQWxpZ25tZW50IjowLCJTbWFydEZvcmVncm91bmQiOm51bGwsIkJhY2tncm91bmRGaWxsVHlwZSI6MCwiTWFyZ2luIjp7IiRyZWYiOiI4MCJ9LCJQYWRkaW5nIjp7IiRyZWYiOiI4MSJ9LCJCYWNrZ3JvdW5kIjp7IiRyZWYiOiI4MiJ9LCJJc1Zpc2libGUiOnRydWUsIldpZHRoIjowLjAsIkhlaWdodCI6MC4wLCJCb3JkZXJTdHlsZSI6eyIkaWQiOiIxOTUiLCJMaW5lQ29sb3IiOm51bGwsIkxpbmVXZWlnaHQiOjAuMCwiTGluZVR5cGUiOjAsIlBhcmVudFN0eWxlIjpudWxsfSwiUGFyZW50U3R5bGUiOnsiJHJlZiI6Ijc2In19LCJEYXRlRm9ybWF0Ijp7IiRyZWYiOiI4MyJ9LCJJc1Zpc2libGUiOnRydWUsIlBhcmVudFN0eWxlIjp7IiRyZWYiOiI1NSJ9fSwiSW5kZXgiOjQsIlBlcmNlbnRhZ2VDb21wbGV0ZSI6bnVsbCwiUG9zaXRpb24iOnsiUmF0aW8iOjAuMCwiSXNDdXN0b20iOmZhbHNlfSwiRGF0ZUZvcm1hdCI6eyIkcmVmIjoiODMifSwiSWQiOiI4MzAxNjAxMi1jODdjLTQ3MDgtOTIzOS01N2E1NTdlMWU5YjgiLCJJbXBvcnRJZCI6bnVsbCwiVGl0bGUiOiJQcmVzZW50YXRpb24iLCJOb3RlIjpudWxsLCJIeXBlcmxpbmsiOm51bGwsIklzQ2hhbmdlZCI6ZmFsc2UsIklzTmV3IjpmYWxzZX0seyIkaWQiOiIxOTYiLCJEYXRlIjoiMjAyMi0xMS0wMVQyMzo1OTowMFoiLCJTdHlsZSI6eyIkaWQiOiIxOTciLCJTaGFwZSI6MiwiQ29ubmVjdG9yTWFyZ2luIjp7IiRyZWYiOiI1NiJ9LCJDb25uZWN0b3JTdHlsZSI6eyIkaWQiOiIxOTgiLCJMaW5lQ29sb3IiOnsiJGlkIjoiMTk5IiwiJHR5cGUiOiJOTFJFLkNvbW1vbi5Eb20uU29saWRDb2xvckJydXNoLCBOTFJFLkNvbW1vbiIsIkNvbG9yIjp7IiRpZCI6IjIwMCIsIkEiOjI1NSwiUiI6MTY1LCJHIjoxNjUsIkIiOjE2NX19LCJMaW5lV2VpZ2h0IjoxLjAsIkxpbmVUeXBlIjowLCJQYXJlbnRTdHlsZSI6eyIkcmVmIjoiNTcifX0sIklzQmVsb3dUaW1lYmFuZCI6dHJ1ZSwiSGlkZURhdGUiOmZhbHNlLCJTaGFwZVNpemUiOjMsIlNwYWNpbmciOjEuMCwiUGFkZGluZyI6eyIkcmVmIjoiNjAifSwiU2hhcGVTdHlsZSI6eyIkaWQiOiIyMDEiLCJNYXJnaW4iOnsiJHJlZiI6IjYyIn0sIlBhZGRpbmciOnsiJHJlZiI6IjYzIn0sIkJhY2tncm91bmQiOnsiJGlkIjoiMjAyIiwiQ29sb3IiOnsiJGlkIjoiMjAzIiwiQSI6MjU1LCJSIjoxNjUsIkciOjE2NSwiQiI6MTY1fX0sIklzVmlzaWJsZSI6dHJ1ZSwiV2lkdGgiOjE0LjQ0Mzk5OTk5OTk5OTk5OSwiSGVpZ2h0IjoxNC40NDM5OTk5OTk5OTk5OTksIkJvcmRlclN0eWxlIjp7IiRpZCI6IjIwNCIsIkxpbmVDb2xvciI6eyIkcmVmIjoiNjcifSwiTGluZVdlaWdodCI6MC4wLCJMaW5lVHlwZSI6MCwiUGFyZW50U3R5bGUiOnsiJHJlZiI6IjY2In19LCJQYXJlbnRTdHlsZSI6eyIkcmVmIjoiNjEifX0sIlRpdGxlU3R5bGUiOnsiJGlkIjoiMjA1IiwiRm9udFNldHRpbmdzIjp7IiRpZCI6IjIwNiIsIkZvbnRTaXplIjo5LCJGb250TmFtZSI6IkFyaWFsIiwiSXNCb2xkIjp0cnVlLCJJc0l0YWxpYyI6ZmFsc2UsIklzVW5kZXJsaW5lZCI6ZmFsc2UsIlBhcmVudFN0eWxlIjp7IiRyZWYiOiI3MCJ9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yZWYiOiI3NSJ9LCJJc1Zpc2libGUiOnRydWUsIldpZHRoIjowLjAsIkhlaWdodCI6MC4wLCJCb3JkZXJTdHlsZSI6eyIkaWQiOiIyMDciLCJMaW5lQ29sb3IiOm51bGwsIkxpbmVXZWlnaHQiOjAuMCwiTGluZVR5cGUiOjAsIlBhcmVudFN0eWxlIjpudWxsfSwiUGFyZW50U3R5bGUiOnsiJHJlZiI6IjY5In19LCJEYXRlU3R5bGUiOnsiJGlkIjoiMjA4IiwiRm9udFNldHRpbmdzIjp7IiRpZCI6IjIwOSIsIkZvbnRTaXplIjo4LCJGb250TmFtZSI6IkFyaWFsIiwiSXNCb2xkIjpmYWxzZSwiSXNJdGFsaWMiOmZhbHNlLCJJc1VuZGVybGluZWQiOmZhbHNlLCJQYXJlbnRTdHlsZSI6eyIkcmVmIjoiNzcifX0sIkF1dG9TaXplIjowLCJGb3JlZ3JvdW5kIjp7IiRpZCI6IjIxMCIsIkNvbG9yIjp7IiRpZCI6IjIxMSIsIkEiOjI1NSwiUiI6MzEsIkciOjczLCJCIjoxMjZ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IxMiIsIkxpbmVDb2xvciI6bnVsbCwiTGluZVdlaWdodCI6MC4wLCJMaW5lVHlwZSI6MCwiUGFyZW50U3R5bGUiOm51bGx9LCJQYXJlbnRTdHlsZSI6eyIkcmVmIjoiNzYifX0sIkRhdGVGb3JtYXQiOnsiJHJlZiI6IjgzIn0sIklzVmlzaWJsZSI6dHJ1ZSwiUGFyZW50U3R5bGUiOnsiJHJlZiI6IjU1In19LCJJbmRleCI6NSwiUGVyY2VudGFnZUNvbXBsZXRlIjpudWxsLCJQb3NpdGlvbiI6eyJSYXRpbyI6MC4xMjg4OTY3MjE3MzM5NDA5OCwiSXNDdXN0b20iOnRydWV9LCJEYXRlRm9ybWF0Ijp7IiRyZWYiOiI4MyJ9LCJJZCI6IjRhYmQyODY4LTI5YWMtNDQwZi05NmZhLTJjMzYyNGIwOWM0OSIsIkltcG9ydElkIjpudWxsLCJUaXRsZSI6IlRlc3RpbmcgMi4xIiwiTm90ZSI6bnVsbCwiSHlwZXJsaW5rIjpudWxsLCJJc0NoYW5nZWQiOmZhbHNlLCJJc05ldyI6ZmFsc2V9LHsiJGlkIjoiMjEzIiwiRGF0ZSI6IjIwMjMtMDEtMDFUMjM6NTk6MDBaIiwiU3R5bGUiOnsiJGlkIjoiMjE0IiwiU2hhcGUiOjIsIkNvbm5lY3Rvck1hcmdpbiI6eyIkcmVmIjoiNTYifSwiQ29ubmVjdG9yU3R5bGUiOnsiJGlkIjoiMjE1IiwiTGluZUNvbG9yIjp7IiRpZCI6IjIxNiIsIiR0eXBlIjoiTkxSRS5Db21tb24uRG9tLlNvbGlkQ29sb3JCcnVzaCwgTkxSRS5Db21tb24iLCJDb2xvciI6eyIkaWQiOiIyMTciLCJBIjoyNTUsIlIiOjI2LCJHIjoxNzAsIkIiOjY2fX0sIkxpbmVXZWlnaHQiOjEuMCwiTGluZVR5cGUiOjAsIlBhcmVudFN0eWxlIjp7IiRyZWYiOiI1NyJ9fSwiSXNCZWxvd1RpbWViYW5kIjp0cnVlLCJIaWRlRGF0ZSI6ZmFsc2UsIlNoYXBlU2l6ZSI6MywiU3BhY2luZyI6MS4wLCJQYWRkaW5nIjp7IiRyZWYiOiI2MCJ9LCJTaGFwZVN0eWxlIjp7IiRpZCI6IjIxOCIsIk1hcmdpbiI6eyIkcmVmIjoiNjIifSwiUGFkZGluZyI6eyIkcmVmIjoiNjMifSwiQmFja2dyb3VuZCI6eyIkaWQiOiIyMTkiLCJDb2xvciI6eyIkaWQiOiIyMjAiLCJBIjoyNTUsIlIiOjI2LCJHIjoxNzAsIkIiOjY2fX0sIklzVmlzaWJsZSI6dHJ1ZSwiV2lkdGgiOjE0LjQ0Mzk5OTk5OTk5OTk5OSwiSGVpZ2h0IjoxNC40NDM5OTk5OTk5OTk5OTksIkJvcmRlclN0eWxlIjp7IiRpZCI6IjIyMSIsIkxpbmVDb2xvciI6eyIkcmVmIjoiNjcifSwiTGluZVdlaWdodCI6MC4wLCJMaW5lVHlwZSI6MCwiUGFyZW50U3R5bGUiOnsiJHJlZiI6IjY2In19LCJQYXJlbnRTdHlsZSI6eyIkcmVmIjoiNjEifX0sIlRpdGxlU3R5bGUiOnsiJGlkIjoiMjIyIiwiRm9udFNldHRpbmdzIjp7IiRpZCI6IjIyMyIsIkZvbnRTaXplIjo5LCJGb250TmFtZSI6IkFyaWFsIiwiSXNCb2xkIjp0cnVlLCJJc0l0YWxpYyI6ZmFsc2UsIklzVW5kZXJsaW5lZCI6ZmFsc2UsIlBhcmVudFN0eWxlIjp7IiRyZWYiOiI3MCJ9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yZWYiOiI3MyJ9LCJQYWRkaW5nIjp7IiRyZWYiOiI3NCJ9LCJCYWNrZ3JvdW5kIjp7IiRyZWYiOiI3NSJ9LCJJc1Zpc2libGUiOnRydWUsIldpZHRoIjowLjAsIkhlaWdodCI6MC4wLCJCb3JkZXJTdHlsZSI6eyIkaWQiOiIyMjQiLCJMaW5lQ29sb3IiOm51bGwsIkxpbmVXZWlnaHQiOjAuMCwiTGluZVR5cGUiOjAsIlBhcmVudFN0eWxlIjpudWxsfSwiUGFyZW50U3R5bGUiOnsiJHJlZiI6IjY5In19LCJEYXRlU3R5bGUiOnsiJGlkIjoiMjI1IiwiRm9udFNldHRpbmdzIjp7IiRpZCI6IjIyNiIsIkZvbnRTaXplIjo4LCJGb250TmFtZSI6IkFyaWFsIiwiSXNCb2xkIjpmYWxzZSwiSXNJdGFsaWMiOmZhbHNlLCJJc1VuZGVybGluZWQiOmZhbHNlLCJQYXJlbnRTdHlsZSI6eyIkcmVmIjoiNzcifX0sIkF1dG9TaXplIjowLCJGb3JlZ3JvdW5kIjp7IiRpZCI6IjIyNyIsIkNvbG9yIjp7IiRpZCI6IjIyOCIsIkEiOjI1NSwiUiI6MzEsIkciOjczLCJCIjoxMjZ9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IyOSIsIkxpbmVDb2xvciI6bnVsbCwiTGluZVdlaWdodCI6MC4wLCJMaW5lVHlwZSI6MCwiUGFyZW50U3R5bGUiOm51bGx9LCJQYXJlbnRTdHlsZSI6eyIkcmVmIjoiNzYifX0sIkRhdGVGb3JtYXQiOnsiJHJlZiI6IjgzIn0sIklzVmlzaWJsZSI6dHJ1ZSwiUGFyZW50U3R5bGUiOnsiJHJlZiI6IjU1In19LCJJbmRleCI6NiwiUGVyY2VudGFnZUNvbXBsZXRlIjpudWxsLCJQb3NpdGlvbiI6eyJSYXRpbyI6MC4wLCJJc0N1c3RvbSI6ZmFsc2V9LCJEYXRlRm9ybWF0Ijp7IiRyZWYiOiI4MyJ9LCJJZCI6IjU0OTdjMTg0LWM5MmEtNGM2YS1hMjAwLTc2MjdhZTk4YThiMyIsIkltcG9ydElkIjpudWxsLCJUaXRsZSI6IkNoZWNrcG9pbnQiLCJOb3RlIjpudWxsLCJIeXBlcmxpbmsiOm51bGwsIklzQ2hhbmdlZCI6ZmFsc2UsIklzTmV3IjpmYWxzZX0seyIkaWQiOiIyMzAiLCJEYXRlIjoiMjAyMy0wNy0wMVQyMzo1OTowMFoiLCJTdHlsZSI6eyIkaWQiOiIyMzEiLCJTaGFwZSI6MiwiQ29ubmVjdG9yTWFyZ2luIjp7IiRyZWYiOiI1NiJ9LCJDb25uZWN0b3JTdHlsZSI6eyIkaWQiOiIyMzIiLCJMaW5lQ29sb3IiOnsiJGlkIjoiMjMzIiwiJHR5cGUiOiJOTFJFLkNvbW1vbi5Eb20uU29saWRDb2xvckJydXNoLCBOTFJFLkNvbW1vbiIsIkNvbG9yIjp7IiRpZCI6IjIzNCIsIkEiOjI1NSwiUiI6NjgsIkciOjg0LCJCIjoxMDZ9fSwiTGluZVdlaWdodCI6MS4wLCJMaW5lVHlwZSI6MCwiUGFyZW50U3R5bGUiOnsiJHJlZiI6IjU3In19LCJJc0JlbG93VGltZWJhbmQiOnRydWUsIkhpZGVEYXRlIjpmYWxzZSwiU2hhcGVTaXplIjozLCJTcGFjaW5nIjoxLjAsIlBhZGRpbmciOnsiJHJlZiI6IjYwIn0sIlNoYXBlU3R5bGUiOnsiJGlkIjoiMjM1IiwiTWFyZ2luIjp7IiRyZWYiOiI2MiJ9LCJQYWRkaW5nIjp7IiRyZWYiOiI2MyJ9LCJCYWNrZ3JvdW5kIjp7IiRpZCI6IjIzNiIsIkNvbG9yIjp7IiRpZCI6IjIzNyIsIkEiOjI1NSwiUiI6NjgsIkciOjg0LCJCIjoxMDZ9fSwiSXNWaXNpYmxlIjp0cnVlLCJXaWR0aCI6MTQuNDQzOTk5OTk5OTk5OTk5LCJIZWlnaHQiOjE0LjQ0Mzk5OTk5OTk5OTk5OSwiQm9yZGVyU3R5bGUiOnsiJGlkIjoiMjM4IiwiTGluZUNvbG9yIjp7IiRyZWYiOiI2NyJ9LCJMaW5lV2VpZ2h0IjowLjAsIkxpbmVUeXBlIjowLCJQYXJlbnRTdHlsZSI6eyIkcmVmIjoiNjYifX0sIlBhcmVudFN0eWxlIjp7IiRyZWYiOiI2MSJ9fSwiVGl0bGVTdHlsZSI6eyIkaWQiOiIyMzkiLCJGb250U2V0dGluZ3MiOnsiJGlkIjoiMjQwIiwiRm9udFNpemUiOjksIkZvbnROYW1lIjoiQXJpYWwiLCJJc0JvbGQiOnRydWUsIklzSXRhbGljIjpmYWxzZSwiSXNVbmRlcmxpbmVkIjpmYWxzZSwiUGFyZW50U3R5bGUiOnsiJHJlZiI6IjcwIn19LCJBdXRvU2l6ZSI6MCwiRm9yZWdyb3VuZCI6eyIkcmVmIjoiNzEifSwiTWF4V2lkdGgiOjIwMC4wLCJNYXhIZWlnaHQiOiJJbmZpbml0eSIsIlNtYXJ0Rm9yZWdyb3VuZElzQWN0aXZlIjpmYWxzZSwiSG9yaXpvbnRhbEFsaWdubWVudCI6MCwiVmVydGljYWxBbGlnbm1lbnQiOjAsIlNtYXJ0Rm9yZWdyb3VuZCI6bnVsbCwiQmFja2dyb3VuZEZpbGxUeXBlIjowLCJNYXJnaW4iOnsiJHJlZiI6IjczIn0sIlBhZGRpbmciOnsiJHJlZiI6Ijc0In0sIkJhY2tncm91bmQiOnsiJHJlZiI6Ijc1In0sIklzVmlzaWJsZSI6dHJ1ZSwiV2lkdGgiOjAuMCwiSGVpZ2h0IjowLjAsIkJvcmRlclN0eWxlIjp7IiRpZCI6IjI0MSIsIkxpbmVDb2xvciI6bnVsbCwiTGluZVdlaWdodCI6MC4wLCJMaW5lVHlwZSI6MCwiUGFyZW50U3R5bGUiOm51bGx9LCJQYXJlbnRTdHlsZSI6eyIkcmVmIjoiNjkifX0sIkRhdGVTdHlsZSI6eyIkaWQiOiIyNDIiLCJGb250U2V0dGluZ3MiOnsiJGlkIjoiMjQzIiwiRm9udFNpemUiOjgsIkZvbnROYW1lIjoiQXJpYWwiLCJJc0JvbGQiOmZhbHNlLCJJc0l0YWxpYyI6ZmFsc2UsIklzVW5kZXJsaW5lZCI6ZmFsc2UsIlBhcmVudFN0eWxlIjp7IiRyZWYiOiI3NyJ9fSwiQXV0b1NpemUiOjAsIkZvcmVncm91bmQiOnsiJGlkIjoiMjQ0IiwiQ29sb3IiOnsiJGlkIjoiMjQ1IiwiQSI6MjU1LCJSIjozMSwiRyI6NzMsIkIiOjEyNn1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jQ2IiwiTGluZUNvbG9yIjpudWxsLCJMaW5lV2VpZ2h0IjowLjAsIkxpbmVUeXBlIjowLCJQYXJlbnRTdHlsZSI6bnVsbH0sIlBhcmVudFN0eWxlIjp7IiRyZWYiOiI3NiJ9fSwiRGF0ZUZvcm1hdCI6eyIkcmVmIjoiODMifSwiSXNWaXNpYmxlIjp0cnVlLCJQYXJlbnRTdHlsZSI6eyIkcmVmIjoiNTUifX0sIkluZGV4Ijo3LCJQZXJjZW50YWdlQ29tcGxldGUiOm51bGwsIlBvc2l0aW9uIjp7IlJhdGlvIjowLjAsIklzQ3VzdG9tIjpmYWxzZX0sIkRhdGVGb3JtYXQiOnsiJHJlZiI6IjgzIn0sIklkIjoiNzJiMmZlMDAtNTM0OS00NjMwLTgxZGUtMzJiMDFkOWZmZDliIiwiSW1wb3J0SWQiOm51bGwsIlRpdGxlIjoiTWFya2V0aW5nIFByb2Nlc3MiLCJOb3RlIjpudWxsLCJIeXBlcmxpbmsiOm51bGwsIklzQ2hhbmdlZCI6ZmFsc2UsIklzTmV3IjpmYWxzZX0seyIkaWQiOiIyNDciLCJEYXRlIjoiMjAyMy0xMi0wMVQyMzo1OTowMFoiLCJTdHlsZSI6eyIkaWQiOiIyNDgiLCJTaGFwZSI6MiwiQ29ubmVjdG9yTWFyZ2luIjp7IiRyZWYiOiI1NiJ9LCJDb25uZWN0b3JTdHlsZSI6eyIkaWQiOiIyNDkiLCJMaW5lQ29sb3IiOnsiJGlkIjoiMjUwIiwiJHR5cGUiOiJOTFJFLkNvbW1vbi5Eb20uU29saWRDb2xvckJydXNoLCBOTFJFLkNvbW1vbiIsIkNvbG9yIjp7IiRpZCI6IjI1MSIsIkEiOjI1NSwiUiI6MjM0LCJHIjoyMiwiQiI6MzB9fSwiTGluZVdlaWdodCI6MS4wLCJMaW5lVHlwZSI6MCwiUGFyZW50U3R5bGUiOnsiJHJlZiI6IjU3In19LCJJc0JlbG93VGltZWJhbmQiOnRydWUsIkhpZGVEYXRlIjpmYWxzZSwiU2hhcGVTaXplIjozLCJTcGFjaW5nIjoxLjAsIlBhZGRpbmciOnsiJHJlZiI6IjYwIn0sIlNoYXBlU3R5bGUiOnsiJGlkIjoiMjUyIiwiTWFyZ2luIjp7IiRyZWYiOiI2MiJ9LCJQYWRkaW5nIjp7IiRyZWYiOiI2MyJ9LCJCYWNrZ3JvdW5kIjp7IiRpZCI6IjI1MyIsIkNvbG9yIjp7IiRpZCI6IjI1NCIsIkEiOjI1NSwiUiI6MjMzLCJHIjo2MSwiQiI6Mzd9fSwiSXNWaXNpYmxlIjp0cnVlLCJXaWR0aCI6MTQuNDQzOTk5OTk5OTk5OTk5LCJIZWlnaHQiOjE0LjQ0Mzk5OTk5OTk5OTk5OSwiQm9yZGVyU3R5bGUiOnsiJGlkIjoiMjU1IiwiTGluZUNvbG9yIjp7IiRyZWYiOiI2NyJ9LCJMaW5lV2VpZ2h0IjowLjAsIkxpbmVUeXBlIjowLCJQYXJlbnRTdHlsZSI6eyIkcmVmIjoiNjYifX0sIlBhcmVudFN0eWxlIjp7IiRyZWYiOiI2MSJ9fSwiVGl0bGVTdHlsZSI6eyIkaWQiOiIyNTYiLCJGb250U2V0dGluZ3MiOnsiJGlkIjoiMjU3IiwiRm9udFNpemUiOjksIkZvbnROYW1lIjoiQXJpYWwiLCJJc0JvbGQiOnRydWUsIklzSXRhbGljIjpmYWxzZSwiSXNVbmRlcmxpbmVkIjpmYWxzZSwiUGFyZW50U3R5bGUiOnsiJHJlZiI6IjcwIn19LCJBdXRvU2l6ZSI6MCwiRm9yZWdyb3VuZCI6eyIkcmVmIjoiNzEifSwiTWF4V2lkdGgiOjIwMC4wLCJNYXhIZWlnaHQiOiJJbmZpbml0eSIsIlNtYXJ0Rm9yZWdyb3VuZElzQWN0aXZlIjpmYWxzZSwiSG9yaXpvbnRhbEFsaWdubWVudCI6MCwiVmVydGljYWxBbGlnbm1lbnQiOjAsIlNtYXJ0Rm9yZWdyb3VuZCI6bnVsbCwiQmFja2dyb3VuZEZpbGxUeXBlIjowLCJNYXJnaW4iOnsiJHJlZiI6IjczIn0sIlBhZGRpbmciOnsiJHJlZiI6Ijc0In0sIkJhY2tncm91bmQiOnsiJHJlZiI6Ijc1In0sIklzVmlzaWJsZSI6dHJ1ZSwiV2lkdGgiOjAuMCwiSGVpZ2h0IjowLjAsIkJvcmRlclN0eWxlIjp7IiRpZCI6IjI1OCIsIkxpbmVDb2xvciI6bnVsbCwiTGluZVdlaWdodCI6MC4wLCJMaW5lVHlwZSI6MCwiUGFyZW50U3R5bGUiOm51bGx9LCJQYXJlbnRTdHlsZSI6eyIkcmVmIjoiNjkifX0sIkRhdGVTdHlsZSI6eyIkaWQiOiIyNTkiLCJGb250U2V0dGluZ3MiOnsiJGlkIjoiMjYwIiwiRm9udFNpemUiOjgsIkZvbnROYW1lIjoiQXJpYWwiLCJJc0JvbGQiOmZhbHNlLCJJc0l0YWxpYyI6ZmFsc2UsIklzVW5kZXJsaW5lZCI6ZmFsc2UsIlBhcmVudFN0eWxlIjp7IiRyZWYiOiI3NyJ9fSwiQXV0b1NpemUiOjAsIkZvcmVncm91bmQiOnsiJGlkIjoiMjYxIiwiQ29sb3IiOnsiJGlkIjoiMjYyIiwiQSI6MjU1LCJSIjozMSwiRyI6NzMsIkIiOjEyNn19LCJNYXhXaWR0aCI6MjAwLjAsIk1heEhlaWdodCI6IkluZmluaXR5IiwiU21hcnRGb3JlZ3JvdW5kSXNBY3RpdmUiOmZhbHNlLCJIb3Jpem9udGFsQWxpZ25tZW50IjowLCJWZXJ0aWNhbEFsaWdubWVudCI6MCwiU21hcnRGb3JlZ3JvdW5kIjpudWxsLCJCYWNrZ3JvdW5kRmlsbFR5cGUiOjAsIk1hcmdpbiI6eyIkcmVmIjoiODAifSwiUGFkZGluZyI6eyIkcmVmIjoiODEifSwiQmFja2dyb3VuZCI6eyIkcmVmIjoiODIifSwiSXNWaXNpYmxlIjp0cnVlLCJXaWR0aCI6MC4wLCJIZWlnaHQiOjAuMCwiQm9yZGVyU3R5bGUiOnsiJGlkIjoiMjYzIiwiTGluZUNvbG9yIjpudWxsLCJMaW5lV2VpZ2h0IjowLjAsIkxpbmVUeXBlIjowLCJQYXJlbnRTdHlsZSI6bnVsbH0sIlBhcmVudFN0eWxlIjp7IiRyZWYiOiI3NiJ9fSwiRGF0ZUZvcm1hdCI6eyIkcmVmIjoiODMifSwiSXNWaXNpYmxlIjp0cnVlLCJQYXJlbnRTdHlsZSI6eyIkcmVmIjoiNTUifX0sIkluZGV4Ijo4LCJQZXJjZW50YWdlQ29tcGxldGUiOm51bGwsIlBvc2l0aW9uIjp7IlJhdGlvIjowLjAsIklzQ3VzdG9tIjpmYWxzZX0sIkRhdGVGb3JtYXQiOnsiJHJlZiI6IjgzIn0sIklkIjoiNGM0NjkyODktMGRhYS00ZjAwLThiMjItM2E4MWY3ODI0N2M1IiwiSW1wb3J0SWQiOm51bGwsIlRpdGxlIjoiTWFpbiBFdmVudCIsIk5vdGUiOm51bGwsIkh5cGVybGluayI6bnVsbCwiSXNDaGFuZ2VkIjpmYWxzZSwiSXNOZXciOmZhbHNlfV0sIlRhc2tzIjpbeyIkaWQiOiIyNjQiLCJHcm91cE5hbWUiOm51bGwsIlN0YXJ0RGF0ZSI6IjIwMTktMDEtMTVUMDA6MDA6MDBaIiwiRW5kRGF0ZSI6IjIwMTktMDYtMDNUMjM6NTk6MDBaIiwiUGVyY2VudGFnZUNvbXBsZXRlIjowLjAsIlN0eWxlIjp7IiRpZCI6IjI2NSIsIlNoYXBlIjozLCJTaGFwZVRoaWNrbmVzcyI6MywiRHVyYXRpb25Gb3JtYXQiOjAsIkluY2x1ZGVOb25Xb3JraW5nRGF5c0luRHVyYXRpb24iOmZhbHNlLCJQZXJjZW50YWdlQ29tcGxldGVTdHlsZSI6eyIkaWQiOiIyNjYiLCJGb250U2V0dGluZ3MiOnsiJGlkIjoiMjY3IiwiRm9udFNpemUiOjksIkZvbnROYW1lIjoiQXJpYWwiLCJJc0JvbGQiOmZhbHNlLCJJc0l0YWxpYyI6ZmFsc2UsIklzVW5kZXJsaW5lZCI6ZmFsc2UsIlBhcmVudFN0eWxlIjp7IiRyZWYiOiI4NiJ9fSwiQXV0b1NpemUiOjAsIkZvcmVncm91bmQiOnsiJHJlZiI6Ijg3In0sIk1heFdpZHRoIjo5Nj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yNjgiLCJMaW5lQ29sb3IiOm51bGwsIkxpbmVXZWlnaHQiOjAuMCwiTGluZVR5cGUiOjAsIlBhcmVudFN0eWxlIjpudWxsfSwiUGFyZW50U3R5bGUiOnsiJHJlZiI6Ijg1In19LCJEdXJhdGlvblN0eWxlIjp7IiRpZCI6IjI2OSIsIkZvbnRTZXR0aW5ncyI6eyIkaWQiOiIyNzA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I3MSIsIkxpbmVDb2xvciI6bnVsbCwiTGluZVdlaWdodCI6MC4wLCJMaW5lVHlwZSI6MCwiUGFyZW50U3R5bGUiOm51bGx9LCJQYXJlbnRTdHlsZSI6eyIkcmVmIjoiOTIifX0sIkhvcml6b250YWxDb25uZWN0b3JTdHlsZSI6eyIkaWQiOiIyNzIiLCJMaW5lQ29sb3IiOnsiJHJlZiI6IjEwMCJ9LCJMaW5lV2VpZ2h0IjoxLjAsIkxpbmVUeXBlIjowLCJQYXJlbnRTdHlsZSI6eyIkcmVmIjoiOTkifX0sIlZlcnRpY2FsQ29ubmVjdG9yU3R5bGUiOnsiJGlkIjoiMjczIiwiTGluZUNvbG9yIjp7IiRyZWYiOiIxMDMifSwiTGluZVdlaWdodCI6MS4wLCJMaW5lVHlwZSI6MCwiUGFyZW50U3R5bGUiOnsiJHJlZiI6IjEwMiJ9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c0IiwiTWFyZ2luIjp7IiRyZWYiOiIxMDYifSwiUGFkZGluZyI6eyIkcmVmIjoiMTA3In0sIkJhY2tncm91bmQiOnsiJGlkIjoiMjc1IiwiQ29sb3IiOnsiJGlkIjoiMjc2IiwiQSI6MjU1LCJSIjoxNTMsIkciOjQ3LCJCIjoxMDd9fSwiSXNWaXNpYmxlIjp0cnVlLCJXaWR0aCI6MC4wLCJIZWlnaHQiOjEyLjAsIkJvcmRlclN0eWxlIjp7IiRpZCI6IjI3NyIsIkxpbmVDb2xvciI6eyIkcmVmIjoiMTExIn0sIkxpbmVXZWlnaHQiOjAuMCwiTGluZVR5cGUiOjAsIlBhcmVudFN0eWxlIjp7IiRyZWYiOiIxMTAifX0sIlBhcmVudFN0eWxlIjp7IiRyZWYiOiIxMDUifX0sIlRpdGxlU3R5bGUiOnsiJGlkIjoiMjc4IiwiRm9udFNldHRpbmdzIjp7IiRpZCI6IjI3OSIsIkZvbnRTaXplIjo5LCJGb250TmFtZSI6IkFyaWFsIiwiSXNCb2xkIjp0cnVlLCJJc0l0YWxpYyI6ZmFsc2UsIklzVW5kZXJsaW5lZCI6ZmFsc2UsIlBhcmVudFN0eWxlIjp7IiRyZWYiOiIxMTQifX0sIkF1dG9TaXplIjowLCJGb3JlZ3JvdW5kIjp7IiRyZWYiOiIxMTUifSwiTWF4V2lkdGgiOjk2MC4wLCJNYXhIZWlnaHQiOiJJbmZpbml0eSIsIlNtYXJ0Rm9yZWdyb3VuZElzQWN0aXZlIjpmYWxzZSwiSG9yaXpvbnRhbEFsaWdubWVudCI6MC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I4MCIsIkxpbmVDb2xvciI6bnVsbCwiTGluZVdlaWdodCI6MC4wLCJMaW5lVHlwZSI6MCwiUGFyZW50U3R5bGUiOm51bGx9LCJQYXJlbnRTdHlsZSI6eyIkcmVmIjoiMTEzIn19LCJEYXRlU3R5bGUiOnsiJGlkIjoiMjgxIiwiRm9udFNldHRpbmdzIjp7IiRpZCI6IjI4MiIsIkZvbnRTaXplIjo4LCJGb250TmFtZSI6IkFyaWFsIiwiSXNCb2xkIjpmYWxzZSwiSXNJdGFsaWMiOmZhbHNlLCJJc1VuZGVybGluZWQiOmZhbHNlLCJQYXJlbnRTdHlsZSI6eyIkcmVmIjoiMTIxIn19LCJBdXRvU2l6ZSI6MCwiRm9yZWdyb3VuZCI6eyIkaWQiOiIyODMiLCJDb2xvciI6eyIkaWQiOiIyODQiLCJBIjoyNTUsIlIiOjMxLCJHIjo3MywiQiI6MTI2fX0sIk1heFdpZHRoIjo5NjAuMCwiTWF4SGVpZ2h0IjoiSW5maW5pdHkiLCJTbWFydEZvcmVncm91bmRJc0FjdGl2ZSI6ZmFsc2UsIkhvcml6b250YWxBbGlnbm1lbnQiOjI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yODUiLCJMaW5lQ29sb3IiOm51bGwsIkxpbmVXZWlnaHQiOjAuMCwiTGluZVR5cGUiOjAsIlBhcmVudFN0eWxlIjpudWxsfSwiUGFyZW50U3R5bGUiOnsiJHJlZiI6IjEyMCJ9fSwiRGF0ZUZvcm1hdCI6eyIkcmVmIjoiMTI3In0sIklzVmlzaWJsZSI6dHJ1ZSwiUGFyZW50U3R5bGUiOnsiJHJlZiI6Ijg0In19LCJJbmRleCI6OSwiU21hcnREdXJhdGlvbkFjdGl2YXRlZCI6ZmFsc2UsIkRhdGVGb3JtYXQiOnsiJHJlZiI6IjEyNyJ9LCJJZCI6IjQ1ZDIwNTY0LThhNGQtNGI2Yi1iYTMzLWI1Y2UxYzEwZGExOSIsIkltcG9ydElkIjpudWxsLCJUaXRsZSI6IkRlc2NyaXB0aW9uIG9mIGZlYXR1cmVzIHVzZWQvb3IgcGxhbm5pbmcgdG8gYmUgdXNlZCAiLCJOb3RlIjpudWxsLCJIeXBlcmxpbmsiOm51bGwsIklzQ2hhbmdlZCI6ZmFsc2UsIklzTmV3IjpmYWxzZX0seyIkaWQiOiIyODYiLCJHcm91cE5hbWUiOm51bGwsIlN0YXJ0RGF0ZSI6IjIwMTktMDEtMTdUMDA6MDA6MDBaIiwiRW5kRGF0ZSI6IjIwMTktMTAtMjNUMjM6NTk6MDBaIiwiUGVyY2VudGFnZUNvbXBsZXRlIjowLjAsIlN0eWxlIjp7IiRpZCI6IjI4NyIsIlNoYXBlIjozLCJTaGFwZVRoaWNrbmVzcyI6MywiRHVyYXRpb25Gb3JtYXQiOjAsIkluY2x1ZGVOb25Xb3JraW5nRGF5c0luRHVyYXRpb24iOmZhbHNlLCJQZXJjZW50YWdlQ29tcGxldGVTdHlsZSI6eyIkaWQiOiIyODgiLCJGb250U2V0dGluZ3MiOnsiJGlkIjoiMjg5IiwiRm9udFNpemUiOjksIkZvbnROYW1lIjoiQXJpYWwiLCJJc0JvbGQiOmZhbHNlLCJJc0l0YWxpYyI6ZmFsc2UsIklzVW5kZXJsaW5lZCI6ZmFsc2UsIlBhcmVudFN0eWxlIjp7IiRyZWYiOiI4NiJ9fSwiQXV0b1NpemUiOjAsIkZvcmVncm91bmQiOnsiJHJlZiI6Ijg3In0sIk1heFdpZHRoIjo5Nj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yOTAiLCJMaW5lQ29sb3IiOm51bGwsIkxpbmVXZWlnaHQiOjAuMCwiTGluZVR5cGUiOjAsIlBhcmVudFN0eWxlIjpudWxsfSwiUGFyZW50U3R5bGUiOnsiJHJlZiI6Ijg1In19LCJEdXJhdGlvblN0eWxlIjp7IiRpZCI6IjI5MSIsIkZvbnRTZXR0aW5ncyI6eyIkaWQiOiIyOTI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I5MyIsIkxpbmVDb2xvciI6bnVsbCwiTGluZVdlaWdodCI6MC4wLCJMaW5lVHlwZSI6MCwiUGFyZW50U3R5bGUiOm51bGx9LCJQYXJlbnRTdHlsZSI6eyIkcmVmIjoiOTIifX0sIkhvcml6b250YWxDb25uZWN0b3JTdHlsZSI6eyIkaWQiOiIyOTQiLCJMaW5lQ29sb3IiOnsiJHJlZiI6IjEwMCJ9LCJMaW5lV2VpZ2h0IjoxLjAsIkxpbmVUeXBlIjowLCJQYXJlbnRTdHlsZSI6eyIkcmVmIjoiOTkifX0sIlZlcnRpY2FsQ29ubmVjdG9yU3R5bGUiOnsiJGlkIjoiMjk1IiwiTGluZUNvbG9yIjp7IiRyZWYiOiIxMDMifSwiTGluZVdlaWdodCI6MS4wLCJMaW5lVHlwZSI6MCwiUGFyZW50U3R5bGUiOnsiJHJlZiI6IjEwMiJ9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k2IiwiTWFyZ2luIjp7IiRyZWYiOiIxMDYifSwiUGFkZGluZyI6eyIkcmVmIjoiMTA3In0sIkJhY2tncm91bmQiOnsiJGlkIjoiMjk3IiwiQ29sb3IiOnsiJGlkIjoiMjk4IiwiQSI6MjU1LCJSIjo0NywiRyI6NTQsIkIiOjE1M319LCJJc1Zpc2libGUiOnRydWUsIldpZHRoIjowLjAsIkhlaWdodCI6MTIuMCwiQm9yZGVyU3R5bGUiOnsiJGlkIjoiMjk5IiwiTGluZUNvbG9yIjp7IiRyZWYiOiIxMTEifSwiTGluZVdlaWdodCI6MC4wLCJMaW5lVHlwZSI6MCwiUGFyZW50U3R5bGUiOnsiJHJlZiI6IjExMCJ9fSwiUGFyZW50U3R5bGUiOnsiJHJlZiI6IjEwNSJ9fSwiVGl0bGVTdHlsZSI6eyIkaWQiOiIzMDAiLCJGb250U2V0dGluZ3MiOnsiJGlkIjoiMzAxIiwiRm9udFNpemUiOjksIkZvbnROYW1lIjoiQXJpYWwiLCJJc0JvbGQiOnRydWUsIklzSXRhbGljIjpmYWxzZSwiSXNVbmRlcmxpbmVkIjpmYWxzZSwiUGFyZW50U3R5bGUiOnsiJHJlZiI6IjExNCJ9fSwiQXV0b1NpemUiOjAsIkZvcmVncm91bmQiOnsiJHJlZiI6IjExNSJ9LCJNYXhXaWR0aCI6OTY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zAyIiwiTGluZUNvbG9yIjpudWxsLCJMaW5lV2VpZ2h0IjowLjAsIkxpbmVUeXBlIjowLCJQYXJlbnRTdHlsZSI6bnVsbH0sIlBhcmVudFN0eWxlIjp7IiRyZWYiOiIxMTMifX0sIkRhdGVTdHlsZSI6eyIkaWQiOiIzMDMiLCJGb250U2V0dGluZ3MiOnsiJGlkIjoiMzA0IiwiRm9udFNpemUiOjgsIkZvbnROYW1lIjoiQXJpYWwiLCJJc0JvbGQiOmZhbHNlLCJJc0l0YWxpYyI6ZmFsc2UsIklzVW5kZXJsaW5lZCI6ZmFsc2UsIlBhcmVudFN0eWxlIjp7IiRyZWYiOiIxMjEifX0sIkF1dG9TaXplIjowLCJGb3JlZ3JvdW5kIjp7IiRpZCI6IjMwNSIsIkNvbG9yIjp7IiRpZCI6IjMwNiIsIkEiOjI1NSwiUiI6MzEsIkciOjczLCJCIjoxMjZ9fSwiTWF4V2lkdGgiOjk2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MwNyIsIkxpbmVDb2xvciI6bnVsbCwiTGluZVdlaWdodCI6MC4wLCJMaW5lVHlwZSI6MCwiUGFyZW50U3R5bGUiOm51bGx9LCJQYXJlbnRTdHlsZSI6eyIkcmVmIjoiMTIwIn19LCJEYXRlRm9ybWF0Ijp7IiRyZWYiOiIxMjcifSwiSXNWaXNpYmxlIjp0cnVlLCJQYXJlbnRTdHlsZSI6eyIkcmVmIjoiODQifX0sIkluZGV4IjoxMCwiU21hcnREdXJhdGlvbkFjdGl2YXRlZCI6ZmFsc2UsIkRhdGVGb3JtYXQiOnsiJHJlZiI6IjEyNyJ9LCJJZCI6IjY0Nzk0Y2M2LWRmYTQtNGIwNi1iZjYyLTNkYWI4NzFjOWI4MSIsIkltcG9ydElkIjpudWxsLCJUaXRsZSI6IkRlc2NyaXB0aW9uIG9mIGRhdGEgY29sbGVjdGlvbiBwcm9jZXNzICIsIk5vdGUiOm51bGwsIkh5cGVybGluayI6bnVsbCwiSXNDaGFuZ2VkIjpmYWxzZSwiSXNOZXciOmZhbHNlfSx7IiRpZCI6IjMwOCIsIkdyb3VwTmFtZSI6bnVsbCwiU3RhcnREYXRlIjoiMjAxOS0wNC0wNFQwMDowMDowMFoiLCJFbmREYXRlIjoiMjAxOS0wNS0yNlQyMzo1OTowMFoiLCJQZXJjZW50YWdlQ29tcGxldGUiOjAuMCwiU3R5bGUiOnsiJGlkIjoiMzA5IiwiU2hhcGUiOjMsIlNoYXBlVGhpY2tuZXNzIjozLCJEdXJhdGlvbkZvcm1hdCI6MCwiSW5jbHVkZU5vbldvcmtpbmdEYXlzSW5EdXJhdGlvbiI6ZmFsc2UsIlBlcmNlbnRhZ2VDb21wbGV0ZVN0eWxlIjp7IiRpZCI6IjMxMCIsIkZvbnRTZXR0aW5ncyI6eyIkaWQiOiIzMTEiLCJGb250U2l6ZSI6OSwiRm9udE5hbWUiOiJBcmlhbCIsIklzQm9sZCI6ZmFsc2UsIklzSXRhbGljIjpmYWxzZSwiSXNVbmRlcmxpbmVkIjpmYWxzZSwiUGFyZW50U3R5bGUiOnsiJHJlZiI6Ijg2In19LCJBdXRvU2l6ZSI6MCwiRm9yZWdyb3VuZCI6eyIkcmVmIjoiODcifSwiTWF4V2lkdGgiOjk2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MxMiIsIkxpbmVDb2xvciI6bnVsbCwiTGluZVdlaWdodCI6MC4wLCJMaW5lVHlwZSI6MCwiUGFyZW50U3R5bGUiOm51bGx9LCJQYXJlbnRTdHlsZSI6eyIkcmVmIjoiODUifX0sIkR1cmF0aW9uU3R5bGUiOnsiJGlkIjoiMzEzIiwiRm9udFNldHRpbmdzIjp7IiRpZCI6IjMxNCIsIkZvbnRTaXplIjo5LCJGb250TmFtZSI6IkFyaWFsIiwiSXNCb2xkIjpmYWxzZSwiSXNJdGFsaWMiOmZhbHNlLCJJc1VuZGVybGluZWQiOmZhbHNlLCJQYXJlbnRTdHlsZSI6eyIkcmVmIjoiOTMifX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zE1IiwiTGluZUNvbG9yIjpudWxsLCJMaW5lV2VpZ2h0IjowLjAsIkxpbmVUeXBlIjowLCJQYXJlbnRTdHlsZSI6bnVsbH0sIlBhcmVudFN0eWxlIjp7IiRyZWYiOiI5MiJ9fSwiSG9yaXpvbnRhbENvbm5lY3RvclN0eWxlIjp7IiRpZCI6IjMxNiIsIkxpbmVDb2xvciI6eyIkcmVmIjoiMTAwIn0sIkxpbmVXZWlnaHQiOjEuMCwiTGluZVR5cGUiOjAsIlBhcmVudFN0eWxlIjp7IiRyZWYiOiI5OSJ9fSwiVmVydGljYWxDb25uZWN0b3JTdHlsZSI6eyIkaWQiOiIzMTciLCJMaW5lQ29sb3IiOnsiJHJlZiI6IjEwMyJ9LCJMaW5lV2VpZ2h0IjoxLjAsIkxpbmVUeXBlIjowLCJQYXJlbnRTdHlsZSI6eyIkcmVmIjoiMTAyIn1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zMTgiLCJNYXJnaW4iOnsiJHJlZiI6IjEwNiJ9LCJQYWRkaW5nIjp7IiRyZWYiOiIxMDcifSwiQmFja2dyb3VuZCI6eyIkaWQiOiIzMTkiLCJDb2xvciI6eyIkaWQiOiIzMjAiLCJBIjoyNTUsIlIiOjI1NSwiRyI6MTkyLCJCIjowfX0sIklzVmlzaWJsZSI6dHJ1ZSwiV2lkdGgiOjAuMCwiSGVpZ2h0IjoxMi4wLCJCb3JkZXJTdHlsZSI6eyIkaWQiOiIzMjEiLCJMaW5lQ29sb3IiOnsiJHJlZiI6IjExMSJ9LCJMaW5lV2VpZ2h0IjowLjAsIkxpbmVUeXBlIjowLCJQYXJlbnRTdHlsZSI6eyIkcmVmIjoiMTEwIn19LCJQYXJlbnRTdHlsZSI6eyIkcmVmIjoiMTA1In19LCJUaXRsZVN0eWxlIjp7IiRpZCI6IjMyMiIsIkZvbnRTZXR0aW5ncyI6eyIkaWQiOiIzMjMiLCJGb250U2l6ZSI6OSwiRm9udE5hbWUiOiJBcmlhbCIsIklzQm9sZCI6dHJ1ZSwiSXNJdGFsaWMiOmZhbHNlLCJJc1VuZGVybGluZWQiOmZhbHNlLCJQYXJlbnRTdHlsZSI6eyIkcmVmIjoiMTE0In19LCJBdXRvU2l6ZSI6MCwiRm9yZWdyb3VuZCI6eyIkcmVmIjoiMTE1In0sIk1heFdpZHRoIjo5Nj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zMjQiLCJMaW5lQ29sb3IiOm51bGwsIkxpbmVXZWlnaHQiOjAuMCwiTGluZVR5cGUiOjAsIlBhcmVudFN0eWxlIjpudWxsfSwiUGFyZW50U3R5bGUiOnsiJHJlZiI6IjExMyJ9fSwiRGF0ZVN0eWxlIjp7IiRpZCI6IjMyNSIsIkZvbnRTZXR0aW5ncyI6eyIkaWQiOiIzMjYiLCJGb250U2l6ZSI6OCwiRm9udE5hbWUiOiJBcmlhbCIsIklzQm9sZCI6ZmFsc2UsIklzSXRhbGljIjpmYWxzZSwiSXNVbmRlcmxpbmVkIjpmYWxzZSwiUGFyZW50U3R5bGUiOnsiJHJlZiI6IjEyMSJ9fSwiQXV0b1NpemUiOjAsIkZvcmVncm91bmQiOnsiJGlkIjoiMzI3IiwiQ29sb3IiOnsiJGlkIjoiMzI4IiwiQSI6MjU1LCJSIjozMSwiRyI6NzMsIkIiOjEyNn19LCJNYXhXaWR0aCI6OTYwLjA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I5IiwiTGluZUNvbG9yIjpudWxsLCJMaW5lV2VpZ2h0IjowLjAsIkxpbmVUeXBlIjowLCJQYXJlbnRTdHlsZSI6bnVsbH0sIlBhcmVudFN0eWxlIjp7IiRyZWYiOiIxMjAifX0sIkRhdGVGb3JtYXQiOnsiJHJlZiI6IjEyNyJ9LCJJc1Zpc2libGUiOnRydWUsIlBhcmVudFN0eWxlIjp7IiRyZWYiOiI4NCJ9fSwiSW5kZXgiOjExLCJTbWFydER1cmF0aW9uQWN0aXZhdGVkIjpmYWxzZSwiRGF0ZUZvcm1hdCI6eyIkcmVmIjoiMTI3In0sIklkIjoiMDA0ZTQ3OTQtOTI2Mi00ZmUxLWJjOTQtZWY3MjYyMzU5YTE1IiwiSW1wb3J0SWQiOm51bGwsIlRpdGxlIjoiQWxnb3JpdGhtIGRlc2NyaXB0aW9uIiwiTm90ZSI6bnVsbCwiSHlwZXJsaW5rIjpudWxsLCJJc0NoYW5nZWQiOmZhbHNlLCJJc05ldyI6ZmFsc2V9LHsiJGlkIjoiMzMwIiwiR3JvdXBOYW1lIjpudWxsLCJTdGFydERhdGUiOiIyMDE5LTA0LTA0VDAwOjAwOjAwWiIsIkVuZERhdGUiOiIyMDE5LTA2LTI2VDIzOjU5OjAwWiIsIlBlcmNlbnRhZ2VDb21wbGV0ZSI6MC4wLCJTdHlsZSI6eyIkaWQiOiIzMzEiLCJTaGFwZSI6MywiU2hhcGVUaGlja25lc3MiOjMsIkR1cmF0aW9uRm9ybWF0IjowLCJJbmNsdWRlTm9uV29ya2luZ0RheXNJbkR1cmF0aW9uIjpmYWxzZSwiUGVyY2VudGFnZUNvbXBsZXRlU3R5bGUiOnsiJGlkIjoiMzMyIiwiRm9udFNldHRpbmdzIjp7IiRpZCI6IjMzMyIsIkZvbnRTaXplIjo5LCJGb250TmFtZSI6IkFyaWFsIiwiSXNCb2xkIjpmYWxzZSwiSXNJdGFsaWMiOmZhbHNlLCJJc1VuZGVybGluZWQiOmZhbHNlLCJQYXJlbnRTdHlsZSI6eyIkcmVmIjoiODYifX0sIkF1dG9TaXplIjowLCJGb3JlZ3JvdW5kIjp7IiRyZWYiOiI4NyJ9LCJNYXhXaWR0aCI6OTY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zM0IiwiTGluZUNvbG9yIjpudWxsLCJMaW5lV2VpZ2h0IjowLjAsIkxpbmVUeXBlIjowLCJQYXJlbnRTdHlsZSI6bnVsbH0sIlBhcmVudFN0eWxlIjp7IiRyZWYiOiI4NSJ9fSwiRHVyYXRpb25TdHlsZSI6eyIkaWQiOiIzMzUiLCJGb250U2V0dGluZ3MiOnsiJGlkIjoiMzM2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MzciLCJMaW5lQ29sb3IiOm51bGwsIkxpbmVXZWlnaHQiOjAuMCwiTGluZVR5cGUiOjAsIlBhcmVudFN0eWxlIjpudWxsfSwiUGFyZW50U3R5bGUiOnsiJHJlZiI6IjkyIn19LCJIb3Jpem9udGFsQ29ubmVjdG9yU3R5bGUiOnsiJGlkIjoiMzM4IiwiTGluZUNvbG9yIjp7IiRyZWYiOiIxMDAifSwiTGluZVdlaWdodCI6MS4wLCJMaW5lVHlwZSI6MCwiUGFyZW50U3R5bGUiOnsiJHJlZiI6Ijk5In19LCJWZXJ0aWNhbENvbm5lY3RvclN0eWxlIjp7IiRpZCI6IjMzOSIsIkxpbmVDb2xvciI6eyIkcmVmIjoiMTAzIn0sIkxpbmVXZWlnaHQiOjEuMCwiTGluZVR5cGUiOjAsIlBhcmVudFN0eWxlIjp7IiRyZWYiOiIxMDIifX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M0MCIsIk1hcmdpbiI6eyIkcmVmIjoiMTA2In0sIlBhZGRpbmciOnsiJHJlZiI6IjEwNyJ9LCJCYWNrZ3JvdW5kIjp7IiRpZCI6IjM0MSIsIkNvbG9yIjp7IiRpZCI6IjM0MiIsIkEiOjI1NSwiUiI6NjgsIkciOjExNCwiQiI6MTk2fX0sIklzVmlzaWJsZSI6dHJ1ZSwiV2lkdGgiOjAuMCwiSGVpZ2h0IjoxMi4wLCJCb3JkZXJTdHlsZSI6eyIkaWQiOiIzNDMiLCJMaW5lQ29sb3IiOnsiJHJlZiI6IjExMSJ9LCJMaW5lV2VpZ2h0IjowLjAsIkxpbmVUeXBlIjowLCJQYXJlbnRTdHlsZSI6eyIkcmVmIjoiMTEwIn19LCJQYXJlbnRTdHlsZSI6eyIkcmVmIjoiMTA1In19LCJUaXRsZVN0eWxlIjp7IiRpZCI6IjM0NCIsIkZvbnRTZXR0aW5ncyI6eyIkaWQiOiIzNDUiLCJGb250U2l6ZSI6OSwiRm9udE5hbWUiOiJBcmlhbCIsIklzQm9sZCI6dHJ1ZSwiSXNJdGFsaWMiOmZhbHNlLCJJc1VuZGVybGluZWQiOmZhbHNlLCJQYXJlbnRTdHlsZSI6eyIkcmVmIjoiMTE0In19LCJBdXRvU2l6ZSI6MCwiRm9yZWdyb3VuZCI6eyIkcmVmIjoiMTE1In0sIk1heFdpZHRoIjo5Nj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zNDYiLCJMaW5lQ29sb3IiOm51bGwsIkxpbmVXZWlnaHQiOjAuMCwiTGluZVR5cGUiOjAsIlBhcmVudFN0eWxlIjpudWxsfSwiUGFyZW50U3R5bGUiOnsiJHJlZiI6IjExMyJ9fSwiRGF0ZVN0eWxlIjp7IiRpZCI6IjM0NyIsIkZvbnRTZXR0aW5ncyI6eyIkaWQiOiIzNDgiLCJGb250U2l6ZSI6OCwiRm9udE5hbWUiOiJBcmlhbCIsIklzQm9sZCI6ZmFsc2UsIklzSXRhbGljIjpmYWxzZSwiSXNVbmRlcmxpbmVkIjpmYWxzZSwiUGFyZW50U3R5bGUiOnsiJHJlZiI6IjEyMSJ9fSwiQXV0b1NpemUiOjAsIkZvcmVncm91bmQiOnsiJGlkIjoiMzQ5IiwiQ29sb3IiOnsiJGlkIjoiMzUwIiwiQSI6MjU1LCJSIjozMSwiRyI6NzMsIkIiOjEyNn19LCJNYXhXaWR0aCI6OTYwLjA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UxIiwiTGluZUNvbG9yIjpudWxsLCJMaW5lV2VpZ2h0IjowLjAsIkxpbmVUeXBlIjowLCJQYXJlbnRTdHlsZSI6bnVsbH0sIlBhcmVudFN0eWxlIjp7IiRyZWYiOiIxMjAifX0sIkRhdGVGb3JtYXQiOnsiJHJlZiI6IjEyNyJ9LCJJc1Zpc2libGUiOnRydWUsIlBhcmVudFN0eWxlIjp7IiRyZWYiOiI4NCJ9fSwiSW5kZXgiOjEyLCJTbWFydER1cmF0aW9uQWN0aXZhdGVkIjpmYWxzZSwiRGF0ZUZvcm1hdCI6eyIkcmVmIjoiMTI3In0sIklkIjoiMDUxNWNiNzYtY2Q1My00Y2M2LTk4ZTctZWMzODY5MWFmODg0IiwiSW1wb3J0SWQiOm51bGwsIlRpdGxlIjoiQ29tcGxldGUgRGVzaWduIiwiTm90ZSI6bnVsbCwiSHlwZXJsaW5rIjpudWxsLCJJc0NoYW5nZWQiOmZhbHNlLCJJc05ldyI6ZmFsc2V9LHsiJGlkIjoiMzUyIiwiR3JvdXBOYW1lIjpudWxsLCJTdGFydERhdGUiOiIyMDE5LTAyLTA0VDAwOjAwOjAwWiIsIkVuZERhdGUiOiIyMDE5LTA2LTIzVDIzOjU5OjAwWiIsIlBlcmNlbnRhZ2VDb21wbGV0ZSI6MC4wLCJTdHlsZSI6eyIkaWQiOiIzNTMiLCJTaGFwZSI6MywiU2hhcGVUaGlja25lc3MiOjMsIkR1cmF0aW9uRm9ybWF0IjowLCJJbmNsdWRlTm9uV29ya2luZ0RheXNJbkR1cmF0aW9uIjpmYWxzZSwiUGVyY2VudGFnZUNvbXBsZXRlU3R5bGUiOnsiJGlkIjoiMzU0IiwiRm9udFNldHRpbmdzIjp7IiRpZCI6IjM1NSIsIkZvbnRTaXplIjo5LCJGb250TmFtZSI6IkFyaWFsIiwiSXNCb2xkIjpmYWxzZSwiSXNJdGFsaWMiOmZhbHNlLCJJc1VuZGVybGluZWQiOmZhbHNlLCJQYXJlbnRTdHlsZSI6eyIkcmVmIjoiODYifX0sIkF1dG9TaXplIjowLCJGb3JlZ3JvdW5kIjp7IiRyZWYiOiI4NyJ9LCJNYXhXaWR0aCI6OTY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zU2IiwiTGluZUNvbG9yIjpudWxsLCJMaW5lV2VpZ2h0IjowLjAsIkxpbmVUeXBlIjowLCJQYXJlbnRTdHlsZSI6bnVsbH0sIlBhcmVudFN0eWxlIjp7IiRyZWYiOiI4NSJ9fSwiRHVyYXRpb25TdHlsZSI6eyIkaWQiOiIzNTciLCJGb250U2V0dGluZ3MiOnsiJGlkIjoiMzU4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NTkiLCJMaW5lQ29sb3IiOm51bGwsIkxpbmVXZWlnaHQiOjAuMCwiTGluZVR5cGUiOjAsIlBhcmVudFN0eWxlIjpudWxsfSwiUGFyZW50U3R5bGUiOnsiJHJlZiI6IjkyIn19LCJIb3Jpem9udGFsQ29ubmVjdG9yU3R5bGUiOnsiJGlkIjoiMzYwIiwiTGluZUNvbG9yIjp7IiRyZWYiOiIxMDAifSwiTGluZVdlaWdodCI6MS4wLCJMaW5lVHlwZSI6MCwiUGFyZW50U3R5bGUiOnsiJHJlZiI6Ijk5In19LCJWZXJ0aWNhbENvbm5lY3RvclN0eWxlIjp7IiRpZCI6IjM2MSIsIkxpbmVDb2xvciI6eyIkcmVmIjoiMTAzIn0sIkxpbmVXZWlnaHQiOjEuMCwiTGluZVR5cGUiOjAsIlBhcmVudFN0eWxlIjp7IiRyZWYiOiIxMDIifX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M2MiIsIk1hcmdpbiI6eyIkcmVmIjoiMTA2In0sIlBhZGRpbmciOnsiJHJlZiI6IjEwNyJ9LCJCYWNrZ3JvdW5kIjp7IiRpZCI6IjM2MyIsIkNvbG9yIjp7IiRpZCI6IjM2NCIsIkEiOjI1NSwiUiI6MTY1LCJHIjoxNjUsIkIiOjE2NX19LCJJc1Zpc2libGUiOnRydWUsIldpZHRoIjowLjAsIkhlaWdodCI6MTIuMCwiQm9yZGVyU3R5bGUiOnsiJGlkIjoiMzY1IiwiTGluZUNvbG9yIjp7IiRyZWYiOiIxMTEifSwiTGluZVdlaWdodCI6MC4wLCJMaW5lVHlwZSI6MCwiUGFyZW50U3R5bGUiOnsiJHJlZiI6IjExMCJ9fSwiUGFyZW50U3R5bGUiOnsiJHJlZiI6IjEwNSJ9fSwiVGl0bGVTdHlsZSI6eyIkaWQiOiIzNjYiLCJGb250U2V0dGluZ3MiOnsiJGlkIjoiMzY3IiwiRm9udFNpemUiOjksIkZvbnROYW1lIjoiQXJpYWwiLCJJc0JvbGQiOnRydWUsIklzSXRhbGljIjpmYWxzZSwiSXNVbmRlcmxpbmVkIjpmYWxzZSwiUGFyZW50U3R5bGUiOnsiJHJlZiI6IjExNCJ9fSwiQXV0b1NpemUiOjAsIkZvcmVncm91bmQiOnsiJHJlZiI6IjExNSJ9LCJNYXhXaWR0aCI6OTY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zY4IiwiTGluZUNvbG9yIjpudWxsLCJMaW5lV2VpZ2h0IjowLjAsIkxpbmVUeXBlIjowLCJQYXJlbnRTdHlsZSI6bnVsbH0sIlBhcmVudFN0eWxlIjp7IiRyZWYiOiIxMTMifX0sIkRhdGVTdHlsZSI6eyIkaWQiOiIzNjkiLCJGb250U2V0dGluZ3MiOnsiJGlkIjoiMzcwIiwiRm9udFNpemUiOjgsIkZvbnROYW1lIjoiQXJpYWwiLCJJc0JvbGQiOmZhbHNlLCJJc0l0YWxpYyI6ZmFsc2UsIklzVW5kZXJsaW5lZCI6ZmFsc2UsIlBhcmVudFN0eWxlIjp7IiRyZWYiOiIxMjEifX0sIkF1dG9TaXplIjowLCJGb3JlZ3JvdW5kIjp7IiRpZCI6IjM3MSIsIkNvbG9yIjp7IiRpZCI6IjM3MiIsIkEiOjI1NSwiUiI6MzEsIkciOjczLCJCIjoxMjZ9fSwiTWF4V2lkdGgiOjk2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M3MyIsIkxpbmVDb2xvciI6bnVsbCwiTGluZVdlaWdodCI6MC4wLCJMaW5lVHlwZSI6MCwiUGFyZW50U3R5bGUiOm51bGx9LCJQYXJlbnRTdHlsZSI6eyIkcmVmIjoiMTIwIn19LCJEYXRlRm9ybWF0Ijp7IiRyZWYiOiIxMjcifSwiSXNWaXNpYmxlIjp0cnVlLCJQYXJlbnRTdHlsZSI6eyIkcmVmIjoiODQifX0sIkluZGV4IjoxMywiU21hcnREdXJhdGlvbkFjdGl2YXRlZCI6ZmFsc2UsIkRhdGVGb3JtYXQiOnsiJHJlZiI6IjEyNyJ9LCJJZCI6IjRkMWJhNzYxLTQ5ZGQtNDc3Ni04NWZkLTY4NDk0NmQ5YWJiYyIsIkltcG9ydElkIjpudWxsLCJUaXRsZSI6IkNvbXBsZXRlIEltcGxlbWVudGF0aW9uIiwiTm90ZSI6bnVsbCwiSHlwZXJsaW5rIjpudWxsLCJJc0NoYW5nZWQiOmZhbHNlLCJJc05ldyI6ZmFsc2V9LHsiJGlkIjoiMzc0IiwiR3JvdXBOYW1lIjpudWxsLCJTdGFydERhdGUiOiIyMDE5LTA0LTA3VDAwOjAwOjAwWiIsIkVuZERhdGUiOiIyMDE5LTEwLTI2VDIzOjU5OjAwWiIsIlBlcmNlbnRhZ2VDb21wbGV0ZSI6MC4wLCJTdHlsZSI6eyIkaWQiOiIzNzUiLCJTaGFwZSI6MywiU2hhcGVUaGlja25lc3MiOjMsIkR1cmF0aW9uRm9ybWF0IjowLCJJbmNsdWRlTm9uV29ya2luZ0RheXNJbkR1cmF0aW9uIjpmYWxzZSwiUGVyY2VudGFnZUNvbXBsZXRlU3R5bGUiOnsiJGlkIjoiMzc2IiwiRm9udFNldHRpbmdzIjp7IiRpZCI6IjM3NyIsIkZvbnRTaXplIjo5LCJGb250TmFtZSI6IkFyaWFsIiwiSXNCb2xkIjpmYWxzZSwiSXNJdGFsaWMiOmZhbHNlLCJJc1VuZGVybGluZWQiOmZhbHNlLCJQYXJlbnRTdHlsZSI6eyIkcmVmIjoiODYifX0sIkF1dG9TaXplIjowLCJGb3JlZ3JvdW5kIjp7IiRyZWYiOiI4NyJ9LCJNYXhXaWR0aCI6OTY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zc4IiwiTGluZUNvbG9yIjpudWxsLCJMaW5lV2VpZ2h0IjowLjAsIkxpbmVUeXBlIjowLCJQYXJlbnRTdHlsZSI6bnVsbH0sIlBhcmVudFN0eWxlIjp7IiRyZWYiOiI4NSJ9fSwiRHVyYXRpb25TdHlsZSI6eyIkaWQiOiIzNzkiLCJGb250U2V0dGluZ3MiOnsiJGlkIjoiMzgwIiwiRm9udFNpemUiOjksIkZvbnROYW1lIjoiQXJpYWwiLCJJc0JvbGQiOmZhbHNlLCJJc0l0YWxpYyI6ZmFsc2UsIklzVW5kZXJsaW5lZCI6ZmFsc2UsIlBhcmVudFN0eWxlIjp7IiRyZWYiOiI5MyJ9fSwiQXV0b1NpemUiOjAsIkZvcmVncm91bmQiOnsiJHJlZiI6Ijk0In0sIk1heFdpZHRoIjo5Nj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ODEiLCJMaW5lQ29sb3IiOm51bGwsIkxpbmVXZWlnaHQiOjAuMCwiTGluZVR5cGUiOjAsIlBhcmVudFN0eWxlIjpudWxsfSwiUGFyZW50U3R5bGUiOnsiJHJlZiI6IjkyIn19LCJIb3Jpem9udGFsQ29ubmVjdG9yU3R5bGUiOnsiJGlkIjoiMzgyIiwiTGluZUNvbG9yIjp7IiRyZWYiOiIxMDAifSwiTGluZVdlaWdodCI6MS4wLCJMaW5lVHlwZSI6MCwiUGFyZW50U3R5bGUiOnsiJHJlZiI6Ijk5In19LCJWZXJ0aWNhbENvbm5lY3RvclN0eWxlIjp7IiRpZCI6IjM4MyIsIkxpbmVDb2xvciI6eyIkcmVmIjoiMTAzIn0sIkxpbmVXZWlnaHQiOjAuMCwiTGluZVR5cGUiOjAsIlBhcmVudFN0eWxlIjp7IiRyZWYiOiIxMDIifX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M4NCIsIk1hcmdpbiI6eyIkcmVmIjoiMTA2In0sIlBhZGRpbmciOnsiJHJlZiI6IjEwNyJ9LCJCYWNrZ3JvdW5kIjp7IiRpZCI6IjM4NSIsIkNvbG9yIjp7IiRpZCI6IjM4NiIsIkEiOjI1NSwiUiI6MTEyLCJHIjoxNzMsIkIiOjcxfX0sIklzVmlzaWJsZSI6dHJ1ZSwiV2lkdGgiOjAuMCwiSGVpZ2h0IjoxMi4wLCJCb3JkZXJTdHlsZSI6eyIkaWQiOiIzODciLCJMaW5lQ29sb3IiOnsiJHJlZiI6IjExMSJ9LCJMaW5lV2VpZ2h0IjowLjAsIkxpbmVUeXBlIjowLCJQYXJlbnRTdHlsZSI6eyIkcmVmIjoiMTEwIn19LCJQYXJlbnRTdHlsZSI6eyIkcmVmIjoiMTA1In19LCJUaXRsZVN0eWxlIjp7IiRpZCI6IjM4OCIsIkZvbnRTZXR0aW5ncyI6eyIkaWQiOiIzODkiLCJGb250U2l6ZSI6OSwiRm9udE5hbWUiOiJBcmlhbCIsIklzQm9sZCI6dHJ1ZSwiSXNJdGFsaWMiOmZhbHNlLCJJc1VuZGVybGluZWQiOmZhbHNlLCJQYXJlbnRTdHlsZSI6eyIkcmVmIjoiMTE0In19LCJBdXRvU2l6ZSI6MCwiRm9yZWdyb3VuZCI6eyIkcmVmIjoiMTE1In0sIk1heFdpZHRoIjo5Nj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zOTAiLCJMaW5lQ29sb3IiOm51bGwsIkxpbmVXZWlnaHQiOjAuMCwiTGluZVR5cGUiOjAsIlBhcmVudFN0eWxlIjpudWxsfSwiUGFyZW50U3R5bGUiOnsiJHJlZiI6IjExMyJ9fSwiRGF0ZVN0eWxlIjp7IiRpZCI6IjM5MSIsIkZvbnRTZXR0aW5ncyI6eyIkaWQiOiIzOTIiLCJGb250U2l6ZSI6OCwiRm9udE5hbWUiOiJBcmlhbCIsIklzQm9sZCI6ZmFsc2UsIklzSXRhbGljIjpmYWxzZSwiSXNVbmRlcmxpbmVkIjpmYWxzZSwiUGFyZW50U3R5bGUiOnsiJHJlZiI6IjEyMSJ9fSwiQXV0b1NpemUiOjAsIkZvcmVncm91bmQiOnsiJGlkIjoiMzkzIiwiQ29sb3IiOnsiJGlkIjoiMzk0IiwiQSI6MjU1LCJSIjozMSwiRyI6NzMsIkIiOjEyNn19LCJNYXhXaWR0aCI6OTYwLjA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k1IiwiTGluZUNvbG9yIjpudWxsLCJMaW5lV2VpZ2h0IjowLjAsIkxpbmVUeXBlIjowLCJQYXJlbnRTdHlsZSI6bnVsbH0sIlBhcmVudFN0eWxlIjp7IiRyZWYiOiIxMjAifX0sIkRhdGVGb3JtYXQiOnsiJHJlZiI6IjEyNyJ9LCJJc1Zpc2libGUiOnRydWUsIlBhcmVudFN0eWxlIjp7IiRyZWYiOiI4NCJ9fSwiSW5kZXgiOjE0LCJTbWFydER1cmF0aW9uQWN0aXZhdGVkIjpmYWxzZSwiRGF0ZUZvcm1hdCI6eyIkcmVmIjoiMTI3In0sIklkIjoiNzljY2YwMGMtOGViMS00MmUwLThmYjEtMDNhOTgzZTQ1Y2NiIiwiSW1wb3J0SWQiOm51bGwsIlRpdGxlIjoiSW5kaWNhdGUgdGhlIHBhcnRzIG9mIHRoZSBwcm9qZWN0IHRoYXQgaGF2ZSBiZWVuIGNvbXBsZXRlZCAiLCJOb3RlIjpudWxsLCJIeXBlcmxpbmsiOm51bGwsIklzQ2hhbmdlZCI6ZmFsc2UsIklzTmV3IjpmYWxzZX0seyIkaWQiOiIzOTYiLCJHcm91cE5hbWUiOm51bGwsIlN0YXJ0RGF0ZSI6IjIwMTktMDQtMDdUMDA6MDA6MDBaIiwiRW5kRGF0ZSI6IjIwMTktMTAtMzFUMjM6NTk6MDBaIiwiUGVyY2VudGFnZUNvbXBsZXRlIjowLjAsIlN0eWxlIjp7IiRpZCI6IjM5NyIsIlNoYXBlIjozLCJTaGFwZVRoaWNrbmVzcyI6MywiRHVyYXRpb25Gb3JtYXQiOjAsIkluY2x1ZGVOb25Xb3JraW5nRGF5c0luRHVyYXRpb24iOmZhbHNlLCJQZXJjZW50YWdlQ29tcGxldGVTdHlsZSI6eyIkaWQiOiIzOTgiLCJGb250U2V0dGluZ3MiOnsiJGlkIjoiMzk5IiwiRm9udFNpemUiOjksIkZvbnROYW1lIjoiQXJpYWwiLCJJc0JvbGQiOmZhbHNlLCJJc0l0YWxpYyI6ZmFsc2UsIklzVW5kZXJsaW5lZCI6ZmFsc2UsIlBhcmVudFN0eWxlIjp7IiRyZWYiOiI4NiJ9fSwiQXV0b1NpemUiOjAsIkZvcmVncm91bmQiOnsiJHJlZiI6Ijg3In0sIk1heFdpZHRoIjo5Nj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0MDAiLCJMaW5lQ29sb3IiOm51bGwsIkxpbmVXZWlnaHQiOjAuMCwiTGluZVR5cGUiOjAsIlBhcmVudFN0eWxlIjpudWxsfSwiUGFyZW50U3R5bGUiOnsiJHJlZiI6Ijg1In19LCJEdXJhdGlvblN0eWxlIjp7IiRpZCI6IjQwMSIsIkZvbnRTZXR0aW5ncyI6eyIkaWQiOiI0MDIiLCJGb250U2l6ZSI6OSwiRm9udE5hbWUiOiJBcmlhbCIsIklzQm9sZCI6ZmFsc2UsIklzSXRhbGljIjpmYWxzZSwiSXNVbmRlcmxpbmVkIjpmYWxzZSwiUGFyZW50U3R5bGUiOnsiJHJlZiI6IjkzIn19LCJBdXRvU2l6ZSI6MCwiRm9yZWdyb3VuZCI6eyIkcmVmIjoiOTQifSwiTWF4V2lkdGgiOjk2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QwMyIsIkxpbmVDb2xvciI6bnVsbCwiTGluZVdlaWdodCI6MC4wLCJMaW5lVHlwZSI6MCwiUGFyZW50U3R5bGUiOm51bGx9LCJQYXJlbnRTdHlsZSI6eyIkcmVmIjoiOTIifX0sIkhvcml6b250YWxDb25uZWN0b3JTdHlsZSI6eyIkaWQiOiI0MDQiLCJMaW5lQ29sb3IiOnsiJHJlZiI6IjEwMCJ9LCJMaW5lV2VpZ2h0IjoxLjAsIkxpbmVUeXBlIjowLCJQYXJlbnRTdHlsZSI6eyIkcmVmIjoiOTkifX0sIlZlcnRpY2FsQ29ubmVjdG9yU3R5bGUiOnsiJGlkIjoiNDA1IiwiTGluZUNvbG9yIjp7IiRyZWYiOiIxMDMifSwiTGluZVdlaWdodCI6MS4wLCJMaW5lVHlwZSI6MCwiUGFyZW50U3R5bGUiOnsiJHJlZiI6IjEwMiJ9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NDA2IiwiTWFyZ2luIjp7IiRyZWYiOiIxMDYifSwiUGFkZGluZyI6eyIkcmVmIjoiMTA3In0sIkJhY2tncm91bmQiOnsiJGlkIjoiNDA3IiwiQ29sb3IiOnsiJGlkIjoiNDA4IiwiQSI6MjU1LCJSIjo2OCwiRyI6ODQsIkIiOjEwNn19LCJJc1Zpc2libGUiOnRydWUsIldpZHRoIjowLjAsIkhlaWdodCI6MTIuMCwiQm9yZGVyU3R5bGUiOnsiJGlkIjoiNDA5IiwiTGluZUNvbG9yIjp7IiRyZWYiOiIxMTEifSwiTGluZVdlaWdodCI6MC4wLCJMaW5lVHlwZSI6MCwiUGFyZW50U3R5bGUiOnsiJHJlZiI6IjExMCJ9fSwiUGFyZW50U3R5bGUiOnsiJHJlZiI6IjEwNSJ9fSwiVGl0bGVTdHlsZSI6eyIkaWQiOiI0MTAiLCJGb250U2V0dGluZ3MiOnsiJGlkIjoiNDExIiwiRm9udFNpemUiOjksIkZvbnROYW1lIjoiQXJpYWwiLCJJc0JvbGQiOnRydWUsIklzSXRhbGljIjpmYWxzZSwiSXNVbmRlcmxpbmVkIjpmYWxzZSwiUGFyZW50U3R5bGUiOnsiJHJlZiI6IjExNCJ9fSwiQXV0b1NpemUiOjAsIkZvcmVncm91bmQiOnsiJHJlZiI6IjExNSJ9LCJNYXhXaWR0aCI6OTY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NDEyIiwiTGluZUNvbG9yIjpudWxsLCJMaW5lV2VpZ2h0IjowLjAsIkxpbmVUeXBlIjowLCJQYXJlbnRTdHlsZSI6bnVsbH0sIlBhcmVudFN0eWxlIjp7IiRyZWYiOiIxMTMifX0sIkRhdGVTdHlsZSI6eyIkaWQiOiI0MTMiLCJGb250U2V0dGluZ3MiOnsiJGlkIjoiNDE0IiwiRm9udFNpemUiOjgsIkZvbnROYW1lIjoiQXJpYWwiLCJJc0JvbGQiOmZhbHNlLCJJc0l0YWxpYyI6ZmFsc2UsIklzVW5kZXJsaW5lZCI6ZmFsc2UsIlBhcmVudFN0eWxlIjp7IiRyZWYiOiIxMjEifX0sIkF1dG9TaXplIjowLCJGb3JlZ3JvdW5kIjp7IiRpZCI6IjQxNSIsIkNvbG9yIjp7IiRpZCI6IjQxNiIsIkEiOjI1NSwiUiI6MzEsIkciOjczLCJCIjoxMjZ9fSwiTWF4V2lkdGgiOjk2MC4w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QxNyIsIkxpbmVDb2xvciI6bnVsbCwiTGluZVdlaWdodCI6MC4wLCJMaW5lVHlwZSI6MCwiUGFyZW50U3R5bGUiOm51bGx9LCJQYXJlbnRTdHlsZSI6eyIkcmVmIjoiMTIwIn19LCJEYXRlRm9ybWF0Ijp7IiRyZWYiOiIxMjcifSwiSXNWaXNpYmxlIjp0cnVlLCJQYXJlbnRTdHlsZSI6eyIkcmVmIjoiODQifX0sIkluZGV4IjoxNSwiU21hcnREdXJhdGlvbkFjdGl2YXRlZCI6ZmFsc2UsIkRhdGVGb3JtYXQiOnsiJHJlZiI6IjEyNyJ9LCJJZCI6ImY4MjAxZWUyLTBhZDAtNGJjZS1iMjZlLWYzMmM2ZjgwZDI2NCIsIkltcG9ydElkIjpudWxsLCJUaXRsZSI6IkluZGljYXRlIHRoZSBwYXJ0cyB3aGljaCBoYXZlIG5vdCBiZWVuIGNvbXBsZXRlZCBhbmQgaG93IGRvIHlvdSBwbGFuIHRvIGFjY29tcGxpc2ggdGhlbSBmb3IgdGhlIGZpbmFsIHByb2plY3QgcmVwb3J0ICIsIk5vdGUiOm51bGwsIkh5cGVybGluayI6bnVsbCwiSXNDaGFuZ2VkIjpmYWxzZSwiSXNOZXciOmZhbHNlfSx7IiRpZCI6IjQxOCIsIkdyb3VwTmFtZSI6bnVsbCwiU3RhcnREYXRlIjoiMjAxOS0xMS0wN1QwMDowMDowMFoiLCJFbmREYXRlIjoiMjAyMC0xMi0yN1QyMzo1OTowMFoiLCJQZXJjZW50YWdlQ29tcGxldGUiOjAuMCwiU3R5bGUiOnsiJGlkIjoiNDE5IiwiU2hhcGUiOjMsIlNoYXBlVGhpY2tuZXNzIjozLCJEdXJhdGlvbkZvcm1hdCI6MCwiSW5jbHVkZU5vbldvcmtpbmdEYXlzSW5EdXJhdGlvbiI6ZmFsc2UsIlBlcmNlbnRhZ2VDb21wbGV0ZVN0eWxlIjp7IiRpZCI6IjQyMCIsIkZvbnRTZXR0aW5ncyI6eyIkaWQiOiI0MjEiLCJGb250U2l6ZSI6OSwiRm9udE5hbWUiOiJBcmlhbCIsIklzQm9sZCI6ZmFsc2UsIklzSXRhbGljIjpmYWxzZSwiSXNVbmRlcmxpbmVkIjpmYWxzZSwiUGFyZW50U3R5bGUiOnsiJHJlZiI6Ijg2In19LCJBdXRvU2l6ZSI6MCwiRm9yZWdyb3VuZCI6eyIkcmVmIjoiODcifSwiTWF4V2lkdGgiOjk2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QyMiIsIkxpbmVDb2xvciI6bnVsbCwiTGluZVdlaWdodCI6MC4wLCJMaW5lVHlwZSI6MCwiUGFyZW50U3R5bGUiOm51bGx9LCJQYXJlbnRTdHlsZSI6eyIkcmVmIjoiODUifX0sIkR1cmF0aW9uU3R5bGUiOnsiJGlkIjoiNDIzIiwiRm9udFNldHRpbmdzIjp7IiRpZCI6IjQyNCIsIkZvbnRTaXplIjo5LCJGb250TmFtZSI6IkFyaWFsIiwiSXNCb2xkIjpmYWxzZSwiSXNJdGFsaWMiOmZhbHNlLCJJc1VuZGVybGluZWQiOmZhbHNlLCJQYXJlbnRTdHlsZSI6eyIkcmVmIjoiOTMifX0sIkF1dG9TaXplIjowLCJGb3JlZ3JvdW5kIjp7IiRyZWYiOiI5NCJ9LCJNYXhXaWR0aCI6OTY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DI1IiwiTGluZUNvbG9yIjpudWxsLCJMaW5lV2VpZ2h0IjowLjAsIkxpbmVUeXBlIjowLCJQYXJlbnRTdHlsZSI6bnVsbH0sIlBhcmVudFN0eWxlIjp7IiRyZWYiOiI5MiJ9fSwiSG9yaXpvbnRhbENvbm5lY3RvclN0eWxlIjp7IiRpZCI6IjQyNiIsIkxpbmVDb2xvciI6eyIkcmVmIjoiMTAwIn0sIkxpbmVXZWlnaHQiOjEuMCwiTGluZVR5cGUiOjAsIlBhcmVudFN0eWxlIjp7IiRyZWYiOiI5OSJ9fSwiVmVydGljYWxDb25uZWN0b3JTdHlsZSI6eyIkaWQiOiI0MjciLCJMaW5lQ29sb3IiOnsiJHJlZiI6IjEwMyJ9LCJMaW5lV2VpZ2h0IjoxLjAsIkxpbmVUeXBlIjowLCJQYXJlbnRTdHlsZSI6eyIkcmVmIjoiMTAyIn1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0MjgiLCJNYXJnaW4iOnsiJHJlZiI6IjEwNiJ9LCJQYWRkaW5nIjp7IiRyZWYiOiIxMDcifSwiQmFja2dyb3VuZCI6eyIkaWQiOiI0MjkiLCJDb2xvciI6eyIkaWQiOiI0MzAiLCJBIjoyNTUsIlIiOjIzNCwiRyI6MjIsIkIiOjMwfX0sIklzVmlzaWJsZSI6dHJ1ZSwiV2lkdGgiOjAuMCwiSGVpZ2h0IjoxMi4wLCJCb3JkZXJTdHlsZSI6eyIkaWQiOiI0MzEiLCJMaW5lQ29sb3IiOnsiJHJlZiI6IjExMSJ9LCJMaW5lV2VpZ2h0IjowLjAsIkxpbmVUeXBlIjowLCJQYXJlbnRTdHlsZSI6eyIkcmVmIjoiMTEwIn19LCJQYXJlbnRTdHlsZSI6eyIkcmVmIjoiMTA1In19LCJUaXRsZVN0eWxlIjp7IiRpZCI6IjQzMiIsIkZvbnRTZXR0aW5ncyI6eyIkaWQiOiI0MzMiLCJGb250U2l6ZSI6OSwiRm9udE5hbWUiOiJBcmlhbCIsIklzQm9sZCI6dHJ1ZSwiSXNJdGFsaWMiOmZhbHNlLCJJc1VuZGVybGluZWQiOmZhbHNlLCJQYXJlbnRTdHlsZSI6eyIkcmVmIjoiMTE0In19LCJBdXRvU2l6ZSI6MCwiRm9yZWdyb3VuZCI6eyIkcmVmIjoiMTE1In0sIk1heFdpZHRoIjo5Nj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0MzQiLCJMaW5lQ29sb3IiOm51bGwsIkxpbmVXZWlnaHQiOjAuMCwiTGluZVR5cGUiOjAsIlBhcmVudFN0eWxlIjpudWxsfSwiUGFyZW50U3R5bGUiOnsiJHJlZiI6IjExMyJ9fSwiRGF0ZVN0eWxlIjp7IiRpZCI6IjQzNSIsIkZvbnRTZXR0aW5ncyI6eyIkaWQiOiI0MzYiLCJGb250U2l6ZSI6OCwiRm9udE5hbWUiOiJBcmlhbCIsIklzQm9sZCI6ZmFsc2UsIklzSXRhbGljIjpmYWxzZSwiSXNVbmRlcmxpbmVkIjpmYWxzZSwiUGFyZW50U3R5bGUiOnsiJHJlZiI6IjEyMSJ9fSwiQXV0b1NpemUiOjAsIkZvcmVncm91bmQiOnsiJGlkIjoiNDM3IiwiQ29sb3IiOnsiJGlkIjoiNDM4IiwiQSI6MjU1LCJSIjozMSwiRyI6NzMsIkIiOjEyNn19LCJNYXhXaWR0aCI6OTYwLjA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M5IiwiTGluZUNvbG9yIjpudWxsLCJMaW5lV2VpZ2h0IjowLjAsIkxpbmVUeXBlIjowLCJQYXJlbnRTdHlsZSI6bnVsbH0sIlBhcmVudFN0eWxlIjp7IiRyZWYiOiIxMjAifX0sIkRhdGVGb3JtYXQiOnsiJHJlZiI6IjEyNyJ9LCJJc1Zpc2libGUiOnRydWUsIlBhcmVudFN0eWxlIjp7IiRyZWYiOiI4NCJ9fSwiSW5kZXgiOjE2LCJTbWFydER1cmF0aW9uQWN0aXZhdGVkIjpmYWxzZSwiRGF0ZUZvcm1hdCI6eyIkcmVmIjoiMTI3In0sIklkIjoiYTQ4MWJiMmQtNWJkNi00N2IyLTk2YTEtNzdhYWVmOTc3NzA3IiwiSW1wb3J0SWQiOm51bGwsIlRpdGxlIjoiIEZpbmFsIHJlcG9ydCBkdWUgIiwiTm90ZSI6bnVsbCwiSHlwZXJsaW5rIjpudWxsLCJJc0NoYW5nZWQiOmZhbHNlLCJJc05ldyI6ZmFsc2V9XSwiTXNQcm9qZWN0SXRlbXNUcmVlIjp7IiRpZCI6IjQ0MCIsIlJvb3QiOnsiSW1wb3J0SWQiOm51bGwsIklzSW1wb3J0ZWQiOmZhbHNlLCJDaGlsZHJlbiI6W119fSwiTWV0YWRhdGEiOnsiJGlkIjoiNDQxIiwiUmVjZW50Q29sb3JzQ29sbGVjdGlvbiI6IltdIn0sIlNldHRpbmdzIjp7IiRpZCI6IjQ0MiIsIkltcGFPcHRpb25zIjp7IiRpZCI6IjQ0MyIsIkxlZnRUb1JpZ2h0Ijp0cnVlLCJQYXlsb2FkT3B0aW9ucyI6MX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YsIkZpbGVQYXRoIjpudWxsLCJUaW1lQ29uZmlndXJhdGlvbiI6eyIkaWQiOiI0NDQiLCJVc2VUaW1lIjpmYWxzZSwiV29ya0RheVN0YXJ0IjoiMDA6MDA6MDAiLCJXb3JrRGF5RW5kIjoiMjM6NTk6MDAifSwiTGFzdFVzZWRUZW1wbGF0ZUlkIjoiNzM1NWI2MzMtYWM2Ni00NTI4LThiNGQtMjk5ZmFlZGM5ZWU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Office">
      <a:fillStyleLst>
        <a:solidFill/>
        <a:gradFill rotWithShape="1"/>
        <a:gradFill rotWithShape="1"/>
      </a:fillStyleLst>
      <a:lnStyleLst>
        <a:ln w="6350" cap="flat" cmpd="sng" algn="ctr"/>
        <a:ln w="12700" cap="flat" cmpd="sng" algn="ctr"/>
        <a:ln w="19050" cap="flat" cmpd="sng" algn="ctr"/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gradFill rotWithShape="1"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On-screen Show (4:3)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Segoe UI 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Year Plan Timeline Template</dc:title>
  <dc:creator/>
  <cp:keywords>5 Year Plan Timeline Template</cp:keywords>
  <cp:lastModifiedBy/>
  <cp:revision>1</cp:revision>
  <dcterms:modified xsi:type="dcterms:W3CDTF">2019-10-09T07:16:39Z</dcterms:modified>
</cp:coreProperties>
</file>