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96" y="-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3B45FF-54EC-4E38-8D30-BAD3D71BB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7AF669-34B9-415E-9F56-911FF79A6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30CB4-213C-431B-B22A-D2BEDAAABB8B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9C46F-9C03-42D3-94AF-524D7521EB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293A6-714C-44DF-92FC-73D29B86F3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FC282-7F96-41B0-91D5-2285C2CF31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3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6847E-F4D9-4794-8ED4-CFEB3776546F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BA37A-DD82-4C24-B8C1-1DBAC11722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5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B9A0CF91-2F3B-40C7-8AB8-A01998346BF2}"/>
              </a:ext>
            </a:extLst>
          </p:cNvPr>
          <p:cNvGrpSpPr/>
          <p:nvPr userDrawn="1"/>
        </p:nvGrpSpPr>
        <p:grpSpPr>
          <a:xfrm>
            <a:off x="345440" y="3227204"/>
            <a:ext cx="11541760" cy="1221033"/>
            <a:chOff x="345440" y="3227204"/>
            <a:chExt cx="11541760" cy="1221033"/>
          </a:xfrm>
          <a:solidFill>
            <a:srgbClr val="404040"/>
          </a:solidFill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73EC5C4-1F47-442F-9D5A-B34278E468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5440" y="3848801"/>
              <a:ext cx="11541760" cy="0"/>
            </a:xfrm>
            <a:prstGeom prst="line">
              <a:avLst/>
            </a:prstGeom>
            <a:grpFill/>
            <a:ln w="177800" cap="rnd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D0888A5-07F2-4FCF-8971-919AF42D5352}"/>
                </a:ext>
              </a:extLst>
            </p:cNvPr>
            <p:cNvGrpSpPr/>
            <p:nvPr userDrawn="1"/>
          </p:nvGrpSpPr>
          <p:grpSpPr>
            <a:xfrm>
              <a:off x="975360" y="3249361"/>
              <a:ext cx="1198873" cy="1198876"/>
              <a:chOff x="975360" y="2700721"/>
              <a:chExt cx="1198873" cy="1198876"/>
            </a:xfrm>
            <a:grp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4E8BDE3-4E10-4D56-84BA-7E03385799CB}"/>
                  </a:ext>
                </a:extLst>
              </p:cNvPr>
              <p:cNvSpPr/>
              <p:nvPr userDrawn="1"/>
            </p:nvSpPr>
            <p:spPr>
              <a:xfrm>
                <a:off x="975360" y="2700724"/>
                <a:ext cx="1198873" cy="11988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Circle: Hollow 15">
                <a:extLst>
                  <a:ext uri="{FF2B5EF4-FFF2-40B4-BE49-F238E27FC236}">
                    <a16:creationId xmlns:a16="http://schemas.microsoft.com/office/drawing/2014/main" id="{F5EF6C12-ED46-4CB9-82B8-B9991382C462}"/>
                  </a:ext>
                </a:extLst>
              </p:cNvPr>
              <p:cNvSpPr/>
              <p:nvPr userDrawn="1"/>
            </p:nvSpPr>
            <p:spPr>
              <a:xfrm>
                <a:off x="975360" y="2700721"/>
                <a:ext cx="1198873" cy="1198873"/>
              </a:xfrm>
              <a:prstGeom prst="donut">
                <a:avLst>
                  <a:gd name="adj" fmla="val 1536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7768214-9A9D-41A1-9221-4E7DCB69CD98}"/>
                </a:ext>
              </a:extLst>
            </p:cNvPr>
            <p:cNvGrpSpPr/>
            <p:nvPr userDrawn="1"/>
          </p:nvGrpSpPr>
          <p:grpSpPr>
            <a:xfrm>
              <a:off x="3220718" y="3227208"/>
              <a:ext cx="1198877" cy="1198874"/>
              <a:chOff x="3220718" y="2678568"/>
              <a:chExt cx="1198877" cy="1198874"/>
            </a:xfrm>
            <a:grp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E241B73-D0FF-4F54-8CB5-8A8DE0435F7A}"/>
                  </a:ext>
                </a:extLst>
              </p:cNvPr>
              <p:cNvSpPr/>
              <p:nvPr userDrawn="1"/>
            </p:nvSpPr>
            <p:spPr>
              <a:xfrm>
                <a:off x="3220718" y="2678568"/>
                <a:ext cx="1198873" cy="11988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Circle: Hollow 16">
                <a:extLst>
                  <a:ext uri="{FF2B5EF4-FFF2-40B4-BE49-F238E27FC236}">
                    <a16:creationId xmlns:a16="http://schemas.microsoft.com/office/drawing/2014/main" id="{43FC3FE9-3BB8-4E25-8643-4B9FE540F540}"/>
                  </a:ext>
                </a:extLst>
              </p:cNvPr>
              <p:cNvSpPr/>
              <p:nvPr userDrawn="1"/>
            </p:nvSpPr>
            <p:spPr>
              <a:xfrm>
                <a:off x="3220721" y="2678568"/>
                <a:ext cx="1198874" cy="1198874"/>
              </a:xfrm>
              <a:prstGeom prst="donut">
                <a:avLst>
                  <a:gd name="adj" fmla="val 1536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7DBADE76-D1FD-4716-BC11-B0597BDA827B}"/>
                </a:ext>
              </a:extLst>
            </p:cNvPr>
            <p:cNvGrpSpPr/>
            <p:nvPr userDrawn="1"/>
          </p:nvGrpSpPr>
          <p:grpSpPr>
            <a:xfrm>
              <a:off x="5466080" y="3249360"/>
              <a:ext cx="1198873" cy="1198876"/>
              <a:chOff x="5466080" y="2700720"/>
              <a:chExt cx="1198873" cy="1198876"/>
            </a:xfrm>
            <a:grp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0324D9D-D041-4429-9B95-C40E7FD87798}"/>
                  </a:ext>
                </a:extLst>
              </p:cNvPr>
              <p:cNvSpPr/>
              <p:nvPr userDrawn="1"/>
            </p:nvSpPr>
            <p:spPr>
              <a:xfrm>
                <a:off x="5466080" y="2700723"/>
                <a:ext cx="1198873" cy="11988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Circle: Hollow 17">
                <a:extLst>
                  <a:ext uri="{FF2B5EF4-FFF2-40B4-BE49-F238E27FC236}">
                    <a16:creationId xmlns:a16="http://schemas.microsoft.com/office/drawing/2014/main" id="{1DDD0C37-64DC-4390-A307-EAD4C3085251}"/>
                  </a:ext>
                </a:extLst>
              </p:cNvPr>
              <p:cNvSpPr/>
              <p:nvPr userDrawn="1"/>
            </p:nvSpPr>
            <p:spPr>
              <a:xfrm>
                <a:off x="5466080" y="2700720"/>
                <a:ext cx="1198873" cy="1198873"/>
              </a:xfrm>
              <a:prstGeom prst="donut">
                <a:avLst>
                  <a:gd name="adj" fmla="val 1536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F066A8B-005D-4E24-BDDB-83EB1B8A97AB}"/>
                </a:ext>
              </a:extLst>
            </p:cNvPr>
            <p:cNvGrpSpPr/>
            <p:nvPr userDrawn="1"/>
          </p:nvGrpSpPr>
          <p:grpSpPr>
            <a:xfrm>
              <a:off x="7711438" y="3227204"/>
              <a:ext cx="1198877" cy="1198877"/>
              <a:chOff x="7711438" y="2678564"/>
              <a:chExt cx="1198877" cy="1198877"/>
            </a:xfrm>
            <a:grp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0751DBE-F4B9-49A6-92B0-477617634283}"/>
                  </a:ext>
                </a:extLst>
              </p:cNvPr>
              <p:cNvSpPr/>
              <p:nvPr userDrawn="1"/>
            </p:nvSpPr>
            <p:spPr>
              <a:xfrm>
                <a:off x="7711440" y="2678568"/>
                <a:ext cx="1198873" cy="11988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Circle: Hollow 18">
                <a:extLst>
                  <a:ext uri="{FF2B5EF4-FFF2-40B4-BE49-F238E27FC236}">
                    <a16:creationId xmlns:a16="http://schemas.microsoft.com/office/drawing/2014/main" id="{5BA1BDFF-D187-4F3E-8E69-2292F809ED2B}"/>
                  </a:ext>
                </a:extLst>
              </p:cNvPr>
              <p:cNvSpPr/>
              <p:nvPr userDrawn="1"/>
            </p:nvSpPr>
            <p:spPr>
              <a:xfrm>
                <a:off x="7711438" y="2678564"/>
                <a:ext cx="1198877" cy="1198877"/>
              </a:xfrm>
              <a:prstGeom prst="donut">
                <a:avLst>
                  <a:gd name="adj" fmla="val 1536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C92BF73-A0CF-44E2-8ED7-366C39070A18}"/>
                </a:ext>
              </a:extLst>
            </p:cNvPr>
            <p:cNvGrpSpPr/>
            <p:nvPr userDrawn="1"/>
          </p:nvGrpSpPr>
          <p:grpSpPr>
            <a:xfrm>
              <a:off x="9956796" y="3249358"/>
              <a:ext cx="1198877" cy="1198877"/>
              <a:chOff x="9956796" y="2700718"/>
              <a:chExt cx="1198877" cy="1198877"/>
            </a:xfrm>
            <a:grp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6B91428-2BB1-4A9D-B661-7C96679DB024}"/>
                  </a:ext>
                </a:extLst>
              </p:cNvPr>
              <p:cNvSpPr/>
              <p:nvPr userDrawn="1"/>
            </p:nvSpPr>
            <p:spPr>
              <a:xfrm>
                <a:off x="9956800" y="2700722"/>
                <a:ext cx="1198873" cy="119887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Circle: Hollow 19">
                <a:extLst>
                  <a:ext uri="{FF2B5EF4-FFF2-40B4-BE49-F238E27FC236}">
                    <a16:creationId xmlns:a16="http://schemas.microsoft.com/office/drawing/2014/main" id="{B5BC5108-ED06-4FAB-BB93-93062E7A6D49}"/>
                  </a:ext>
                </a:extLst>
              </p:cNvPr>
              <p:cNvSpPr/>
              <p:nvPr userDrawn="1"/>
            </p:nvSpPr>
            <p:spPr>
              <a:xfrm>
                <a:off x="9956796" y="2700718"/>
                <a:ext cx="1198873" cy="1198873"/>
              </a:xfrm>
              <a:prstGeom prst="donut">
                <a:avLst>
                  <a:gd name="adj" fmla="val 1536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7E8E15-D7B1-412B-AD6D-32B85B1FDBCD}"/>
              </a:ext>
            </a:extLst>
          </p:cNvPr>
          <p:cNvGrpSpPr/>
          <p:nvPr userDrawn="1"/>
        </p:nvGrpSpPr>
        <p:grpSpPr>
          <a:xfrm>
            <a:off x="40385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BA8E296D-FABC-4041-8179-D5E07C0B6210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8A9B19D-6EB3-4467-AF42-95D984C5D788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9BF44FD4-7FD7-40F2-98C8-E788E2B4D9A5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90E08B57-ED76-43AF-B67C-BCA6FD9A2059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FFC21A9-96FB-4FF8-AEB8-48E0A946427A}"/>
              </a:ext>
            </a:extLst>
          </p:cNvPr>
          <p:cNvGrpSpPr/>
          <p:nvPr userDrawn="1"/>
        </p:nvGrpSpPr>
        <p:grpSpPr>
          <a:xfrm>
            <a:off x="494537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E70F75C1-D801-4001-B85E-599E24F7D1A5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3F934F-15A5-4EBD-BCF8-D261ADDF9DB4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07ACF98-3D7E-4BB7-9540-6C99E885B32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028A08F1-3092-4779-A9E8-517DB617DCF8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F003540-5294-4111-ACCA-A23E40CB5D0A}"/>
              </a:ext>
            </a:extLst>
          </p:cNvPr>
          <p:cNvGrpSpPr/>
          <p:nvPr userDrawn="1"/>
        </p:nvGrpSpPr>
        <p:grpSpPr>
          <a:xfrm>
            <a:off x="9385293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Diamond 36">
              <a:extLst>
                <a:ext uri="{FF2B5EF4-FFF2-40B4-BE49-F238E27FC236}">
                  <a16:creationId xmlns:a16="http://schemas.microsoft.com/office/drawing/2014/main" id="{74A68BA0-0E8D-481B-8AAC-C71F39808FE6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90A82A5-AEC2-4F28-B664-4099320A501D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3E12C820-BCBE-4432-895B-4E6FEAE65778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DCAAB050-4206-4A27-B938-06C579DC0BCC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B699EEB-C029-4EE9-AB2E-C36BD151BF92}"/>
              </a:ext>
            </a:extLst>
          </p:cNvPr>
          <p:cNvGrpSpPr/>
          <p:nvPr userDrawn="1"/>
        </p:nvGrpSpPr>
        <p:grpSpPr>
          <a:xfrm rot="10800000">
            <a:off x="2649212" y="1471385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Diamond 46">
              <a:extLst>
                <a:ext uri="{FF2B5EF4-FFF2-40B4-BE49-F238E27FC236}">
                  <a16:creationId xmlns:a16="http://schemas.microsoft.com/office/drawing/2014/main" id="{92488968-C7FD-43D4-AC66-28FAE9D3A0D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FC385BB-B919-4FE7-B88D-6614D96FE54F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2D40B4F7-4249-48EB-B76D-7322E43B296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0235ED88-73D7-4913-B429-4E32943AEA7F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B191BBD-9BF5-4978-AD4B-B8312B56D6F6}"/>
              </a:ext>
            </a:extLst>
          </p:cNvPr>
          <p:cNvGrpSpPr/>
          <p:nvPr userDrawn="1"/>
        </p:nvGrpSpPr>
        <p:grpSpPr>
          <a:xfrm rot="10800000">
            <a:off x="7139934" y="1470488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Diamond 51">
              <a:extLst>
                <a:ext uri="{FF2B5EF4-FFF2-40B4-BE49-F238E27FC236}">
                  <a16:creationId xmlns:a16="http://schemas.microsoft.com/office/drawing/2014/main" id="{33B76293-DAB7-429C-8B75-19B1BFFF1F7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39136E51-5F9F-4189-97FA-588E52C7BD39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227047C-C5B6-4CAE-AE15-F77FC131354A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2AD0B1F8-0C41-4F72-A916-C531DE13C852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6" name="Title 55">
            <a:extLst>
              <a:ext uri="{FF2B5EF4-FFF2-40B4-BE49-F238E27FC236}">
                <a16:creationId xmlns:a16="http://schemas.microsoft.com/office/drawing/2014/main" id="{3AC4B787-D5D7-4A9A-A2BA-892A84A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16" y="346242"/>
            <a:ext cx="10515600" cy="778159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EF042D0-9AB6-4A7E-8DC2-5AA96AC9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6055" y="1747839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9" name="Text Placeholder 57">
            <a:extLst>
              <a:ext uri="{FF2B5EF4-FFF2-40B4-BE49-F238E27FC236}">
                <a16:creationId xmlns:a16="http://schemas.microsoft.com/office/drawing/2014/main" id="{F1ABDD9A-E987-4D88-A94A-3844701C23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26055" y="2070540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EA24A090-F5C9-4DC5-A4C6-756BE14CED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16775" y="1757999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26276A48-6AF6-4E18-B2CD-0B880E531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6775" y="2080700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A27CFD0F-25AF-4D79-8F26-6D9C362BA1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823" y="5009339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872ECCB3-F1D9-435D-9E5A-FEDC64D33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4823" y="5332040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F9C486BA-7F0F-4FDE-8512-1709168B64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18087" y="5017612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C1C4CE38-F5DF-415D-93CD-1471C1C51F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18087" y="5340313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70B1A5FD-7254-4D10-BAF3-109998A1EF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103" y="4998704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Text Placeholder 57">
            <a:extLst>
              <a:ext uri="{FF2B5EF4-FFF2-40B4-BE49-F238E27FC236}">
                <a16:creationId xmlns:a16="http://schemas.microsoft.com/office/drawing/2014/main" id="{49D1D764-CBB3-4B86-B321-2B80095F31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56103" y="5321405"/>
            <a:ext cx="2198688" cy="2943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7B2D4918-7013-45C4-8FA9-14CBFF98AAF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44600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0" name="Text Placeholder 68">
            <a:extLst>
              <a:ext uri="{FF2B5EF4-FFF2-40B4-BE49-F238E27FC236}">
                <a16:creationId xmlns:a16="http://schemas.microsoft.com/office/drawing/2014/main" id="{D4171E06-7737-478A-8C33-AAB11606B5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012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9A53CF1F-27A1-402D-9394-7DC9EA9B3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4548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2" name="Text Placeholder 68">
            <a:extLst>
              <a:ext uri="{FF2B5EF4-FFF2-40B4-BE49-F238E27FC236}">
                <a16:creationId xmlns:a16="http://schemas.microsoft.com/office/drawing/2014/main" id="{EEDA5B9B-4E29-44BD-9AB4-63CC31001C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980676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3B7FA5A5-3F35-435F-9C91-FBBB04F5B1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225247" y="3708318"/>
            <a:ext cx="660400" cy="2620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0072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BB0E32-0304-4451-ADB8-C044457D5B85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55">
            <a:extLst>
              <a:ext uri="{FF2B5EF4-FFF2-40B4-BE49-F238E27FC236}">
                <a16:creationId xmlns:a16="http://schemas.microsoft.com/office/drawing/2014/main" id="{FB873B05-02D5-485C-98EB-9E77B1C8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16" y="346242"/>
            <a:ext cx="10515600" cy="778159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E27557-7C88-434A-AC62-3ECB18F43E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7003" y="1969294"/>
            <a:ext cx="8157995" cy="29194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37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0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.microsoft.com/fwlink/?linkid=20062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A87B64-49E3-47B0-83E3-A5BDDD205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Blank Timeline Template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982AE-5ACF-469D-91A7-92A11C3E6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FB4958-7FBA-4617-ACDD-D1A21A3BFD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8EE015-41C3-4380-8DF3-C2A18B645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FD4B4-FDF9-4568-9DCD-6DBDA976E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62ADA2-DB42-4EFA-A1DF-5213C124A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15667D-AA56-468A-8D3E-1C699EC310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019C2C0-DD39-4E66-9A50-474D1D4851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782A7D8-8E3F-4A7D-98ED-51F536E98E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AFC0019-7658-4B77-AD8B-7714621C78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EDF7E31-15B5-4CE4-A806-DE63A5F926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EF428C8-4594-430E-8C13-D438B2BA1E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D4C4A41-4179-46C1-B06A-59A3009E95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176D5BC-F6BD-4551-9649-CC16945454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6A5122B-0CE4-44E6-A6B1-87B29DE893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6D19569-8DCF-44EA-8D58-1203447FD38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3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997C-EFDE-493A-83A7-EABBA70A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this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5E245-474F-4692-81FB-2244E875EA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599" b="1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Template editing instructions </a:t>
            </a:r>
          </a:p>
          <a:p>
            <a:r>
              <a:rPr lang="en-US" sz="3599" b="1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and feedback</a:t>
            </a:r>
            <a:endParaRPr lang="en-US" sz="3599" b="1" dirty="0"/>
          </a:p>
        </p:txBody>
      </p:sp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16B41A1-99BE-4BFB-85C6-FABE310FF7E5}" vid="{58F02D9E-518B-4A33-89E8-1F1C741388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DB7863-BCEC-4690-A9F3-12B4AEC598F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16c05727-aa75-4e4a-9b5f-8a80a1165891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B943057-DF40-4C20-BA16-34CEBDCE8D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44F74C-99A9-44C7-BA81-03AA85BF5E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TF56232967</Template>
  <TotalTime>0</TotalTime>
  <Words>11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Blank Timeline Template</vt:lpstr>
      <vt:lpstr>Customize this Template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2019-09-04T07:05:40Z</dcterms:created>
  <dcterms:modified xsi:type="dcterms:W3CDTF">2019-09-04T07:05:51Z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