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50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4D55"/>
    <a:srgbClr val="B4001B"/>
    <a:srgbClr val="9399A1"/>
    <a:srgbClr val="DEE6EE"/>
    <a:srgbClr val="E6E6E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12" autoAdjust="0"/>
    <p:restoredTop sz="94274" autoAdjust="0"/>
  </p:normalViewPr>
  <p:slideViewPr>
    <p:cSldViewPr snapToGrid="0">
      <p:cViewPr>
        <p:scale>
          <a:sx n="100" d="100"/>
          <a:sy n="100" d="100"/>
        </p:scale>
        <p:origin x="-1038" y="-45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30EFF-4DEE-4E97-9D13-5D460C4E01D7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CEB2E-2861-4439-B3C7-4B58EA3C42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409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MM.DD.20XX</a:t>
            </a: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0FEE-E42D-435A-A441-DBC63D7AFC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MM.DD.20XX</a:t>
            </a: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0FEE-E42D-435A-A441-DBC63D7AFC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MM.DD.20XX</a:t>
            </a: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0FEE-E42D-435A-A441-DBC63D7AFC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icture Placeholder 85">
            <a:extLst>
              <a:ext uri="{FF2B5EF4-FFF2-40B4-BE49-F238E27FC236}">
                <a16:creationId xmlns="" xmlns:a16="http://schemas.microsoft.com/office/drawing/2014/main" id="{27C8F013-58D5-4ABD-B2CB-0431FD14933E}"/>
              </a:ext>
            </a:extLst>
          </p:cNvPr>
          <p:cNvSpPr>
            <a:spLocks noGrp="1"/>
          </p:cNvSpPr>
          <p:nvPr userDrawn="1">
            <p:ph type="pic" sz="quarter" idx="29"/>
          </p:nvPr>
        </p:nvSpPr>
        <p:spPr>
          <a:xfrm>
            <a:off x="884309" y="918636"/>
            <a:ext cx="950400" cy="6876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5257CB-11D8-4D35-A676-05EDEFAA2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1590" y="595088"/>
            <a:ext cx="8617176" cy="793932"/>
          </a:xfrm>
        </p:spPr>
        <p:txBody>
          <a:bodyPr anchor="b">
            <a:normAutofit/>
          </a:bodyPr>
          <a:lstStyle>
            <a:lvl1pPr algn="r"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DA622EE-EB76-4F63-BF73-21A4E7D3C7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31590" y="1404941"/>
            <a:ext cx="8617176" cy="481916"/>
          </a:xfrm>
        </p:spPr>
        <p:txBody>
          <a:bodyPr>
            <a:noAutofit/>
          </a:bodyPr>
          <a:lstStyle>
            <a:lvl1pPr marL="0" indent="0" algn="r">
              <a:buNone/>
              <a:defRPr sz="2800" i="1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0D56C11-4279-4A7A-8ED5-B3CC4B49EBCE}"/>
              </a:ext>
            </a:extLst>
          </p:cNvPr>
          <p:cNvSpPr/>
          <p:nvPr userDrawn="1"/>
        </p:nvSpPr>
        <p:spPr>
          <a:xfrm>
            <a:off x="874714" y="2404913"/>
            <a:ext cx="11317286" cy="630936"/>
          </a:xfrm>
          <a:prstGeom prst="rect">
            <a:avLst/>
          </a:prstGeom>
          <a:solidFill>
            <a:srgbClr val="DEE6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68" name="Text Placeholder 67">
            <a:extLst>
              <a:ext uri="{FF2B5EF4-FFF2-40B4-BE49-F238E27FC236}">
                <a16:creationId xmlns="" xmlns:a16="http://schemas.microsoft.com/office/drawing/2014/main" id="{1448BB1C-FCE0-4368-9454-1C343179F825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999868" y="2489256"/>
            <a:ext cx="1697037" cy="450850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75" name="Text Placeholder 67">
            <a:extLst>
              <a:ext uri="{FF2B5EF4-FFF2-40B4-BE49-F238E27FC236}">
                <a16:creationId xmlns="" xmlns:a16="http://schemas.microsoft.com/office/drawing/2014/main" id="{0F809E17-A64D-4926-86F9-F23BA9D43374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1002003" y="3176106"/>
            <a:ext cx="1697037" cy="3689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Step 1</a:t>
            </a:r>
            <a:endParaRPr lang="ru-RU" dirty="0"/>
          </a:p>
        </p:txBody>
      </p:sp>
      <p:sp>
        <p:nvSpPr>
          <p:cNvPr id="80" name="Text Placeholder 67">
            <a:extLst>
              <a:ext uri="{FF2B5EF4-FFF2-40B4-BE49-F238E27FC236}">
                <a16:creationId xmlns="" xmlns:a16="http://schemas.microsoft.com/office/drawing/2014/main" id="{CEAEBD1B-4DD3-4194-BDB3-E70AEE2E0CDB}"/>
              </a:ext>
            </a:extLst>
          </p:cNvPr>
          <p:cNvSpPr>
            <a:spLocks noGrp="1"/>
          </p:cNvSpPr>
          <p:nvPr userDrawn="1">
            <p:ph type="body" sz="quarter" idx="24"/>
          </p:nvPr>
        </p:nvSpPr>
        <p:spPr>
          <a:xfrm>
            <a:off x="999868" y="3580663"/>
            <a:ext cx="1697037" cy="1414919"/>
          </a:xfrm>
        </p:spPr>
        <p:txBody>
          <a:bodyPr>
            <a:noAutofit/>
          </a:bodyPr>
          <a:lstStyle>
            <a:lvl1pPr marL="0" indent="0">
              <a:buNone/>
              <a:defRPr sz="1500" b="0" i="1">
                <a:solidFill>
                  <a:schemeClr val="accent3"/>
                </a:solidFill>
                <a:latin typeface="+mn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9" name="Text Placeholder 67">
            <a:extLst>
              <a:ext uri="{FF2B5EF4-FFF2-40B4-BE49-F238E27FC236}">
                <a16:creationId xmlns="" xmlns:a16="http://schemas.microsoft.com/office/drawing/2014/main" id="{D78D23EB-5D9F-4540-94A3-08DBF7B8B91F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3076929" y="2489256"/>
            <a:ext cx="1697037" cy="450850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76" name="Text Placeholder 67">
            <a:extLst>
              <a:ext uri="{FF2B5EF4-FFF2-40B4-BE49-F238E27FC236}">
                <a16:creationId xmlns="" xmlns:a16="http://schemas.microsoft.com/office/drawing/2014/main" id="{52C8DAAC-AC34-4ADE-B88F-1C9288A5AEAB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3079064" y="3176106"/>
            <a:ext cx="1697037" cy="3689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Step 2</a:t>
            </a:r>
            <a:endParaRPr lang="ru-RU" dirty="0"/>
          </a:p>
        </p:txBody>
      </p:sp>
      <p:sp>
        <p:nvSpPr>
          <p:cNvPr id="81" name="Text Placeholder 67">
            <a:extLst>
              <a:ext uri="{FF2B5EF4-FFF2-40B4-BE49-F238E27FC236}">
                <a16:creationId xmlns="" xmlns:a16="http://schemas.microsoft.com/office/drawing/2014/main" id="{11C83BFB-0EB8-4D80-943B-BA7A252D4DFE}"/>
              </a:ext>
            </a:extLst>
          </p:cNvPr>
          <p:cNvSpPr>
            <a:spLocks noGrp="1"/>
          </p:cNvSpPr>
          <p:nvPr userDrawn="1">
            <p:ph type="body" sz="quarter" idx="25"/>
          </p:nvPr>
        </p:nvSpPr>
        <p:spPr>
          <a:xfrm>
            <a:off x="3076929" y="3580663"/>
            <a:ext cx="1697037" cy="1414919"/>
          </a:xfrm>
        </p:spPr>
        <p:txBody>
          <a:bodyPr>
            <a:noAutofit/>
          </a:bodyPr>
          <a:lstStyle>
            <a:lvl1pPr marL="0" indent="0">
              <a:buNone/>
              <a:defRPr sz="1500" b="0" i="1">
                <a:solidFill>
                  <a:schemeClr val="accent3"/>
                </a:solidFill>
                <a:latin typeface="+mn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0" name="Text Placeholder 67">
            <a:extLst>
              <a:ext uri="{FF2B5EF4-FFF2-40B4-BE49-F238E27FC236}">
                <a16:creationId xmlns="" xmlns:a16="http://schemas.microsoft.com/office/drawing/2014/main" id="{4ED1DE17-B2BC-417B-BFB0-D3CDF7209734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5153990" y="2489256"/>
            <a:ext cx="1697037" cy="450850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77" name="Text Placeholder 67">
            <a:extLst>
              <a:ext uri="{FF2B5EF4-FFF2-40B4-BE49-F238E27FC236}">
                <a16:creationId xmlns="" xmlns:a16="http://schemas.microsoft.com/office/drawing/2014/main" id="{2406C601-7B6F-4E9D-A973-B2CC92C0DDA5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5156125" y="3176106"/>
            <a:ext cx="1697037" cy="368946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>
                <a:solidFill>
                  <a:schemeClr val="accent3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Step 3</a:t>
            </a:r>
            <a:endParaRPr lang="ru-RU" dirty="0"/>
          </a:p>
        </p:txBody>
      </p:sp>
      <p:sp>
        <p:nvSpPr>
          <p:cNvPr id="82" name="Text Placeholder 67">
            <a:extLst>
              <a:ext uri="{FF2B5EF4-FFF2-40B4-BE49-F238E27FC236}">
                <a16:creationId xmlns="" xmlns:a16="http://schemas.microsoft.com/office/drawing/2014/main" id="{1863E5AC-A2CE-4EFB-9433-5F599B2B061F}"/>
              </a:ext>
            </a:extLst>
          </p:cNvPr>
          <p:cNvSpPr>
            <a:spLocks noGrp="1"/>
          </p:cNvSpPr>
          <p:nvPr userDrawn="1">
            <p:ph type="body" sz="quarter" idx="26"/>
          </p:nvPr>
        </p:nvSpPr>
        <p:spPr>
          <a:xfrm>
            <a:off x="5153990" y="3580663"/>
            <a:ext cx="1697037" cy="1414919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i="1">
                <a:solidFill>
                  <a:schemeClr val="accent3"/>
                </a:solidFill>
                <a:latin typeface="+mn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71" name="Text Placeholder 67">
            <a:extLst>
              <a:ext uri="{FF2B5EF4-FFF2-40B4-BE49-F238E27FC236}">
                <a16:creationId xmlns="" xmlns:a16="http://schemas.microsoft.com/office/drawing/2014/main" id="{166A426C-5268-45E2-8D57-A0DC553E0187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7231051" y="2489256"/>
            <a:ext cx="1697037" cy="450850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78" name="Text Placeholder 67">
            <a:extLst>
              <a:ext uri="{FF2B5EF4-FFF2-40B4-BE49-F238E27FC236}">
                <a16:creationId xmlns="" xmlns:a16="http://schemas.microsoft.com/office/drawing/2014/main" id="{84AA07B3-267A-4EF3-884B-C7811E2A82E2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7233186" y="3176106"/>
            <a:ext cx="1697037" cy="368946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>
                <a:solidFill>
                  <a:schemeClr val="accent3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Step 4</a:t>
            </a:r>
            <a:endParaRPr lang="ru-RU" dirty="0"/>
          </a:p>
        </p:txBody>
      </p:sp>
      <p:sp>
        <p:nvSpPr>
          <p:cNvPr id="83" name="Text Placeholder 67">
            <a:extLst>
              <a:ext uri="{FF2B5EF4-FFF2-40B4-BE49-F238E27FC236}">
                <a16:creationId xmlns="" xmlns:a16="http://schemas.microsoft.com/office/drawing/2014/main" id="{8200DF41-88E6-45EF-AE9D-B56233AD17E6}"/>
              </a:ext>
            </a:extLst>
          </p:cNvPr>
          <p:cNvSpPr>
            <a:spLocks noGrp="1"/>
          </p:cNvSpPr>
          <p:nvPr userDrawn="1">
            <p:ph type="body" sz="quarter" idx="27"/>
          </p:nvPr>
        </p:nvSpPr>
        <p:spPr>
          <a:xfrm>
            <a:off x="7231051" y="3580663"/>
            <a:ext cx="1697037" cy="1414919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i="1">
                <a:solidFill>
                  <a:schemeClr val="accent3"/>
                </a:solidFill>
                <a:latin typeface="+mn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72" name="Text Placeholder 67">
            <a:extLst>
              <a:ext uri="{FF2B5EF4-FFF2-40B4-BE49-F238E27FC236}">
                <a16:creationId xmlns="" xmlns:a16="http://schemas.microsoft.com/office/drawing/2014/main" id="{27F6FCF2-4954-4E07-BD4A-54040E169886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9308112" y="2489256"/>
            <a:ext cx="1697037" cy="450850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79" name="Text Placeholder 67">
            <a:extLst>
              <a:ext uri="{FF2B5EF4-FFF2-40B4-BE49-F238E27FC236}">
                <a16:creationId xmlns="" xmlns:a16="http://schemas.microsoft.com/office/drawing/2014/main" id="{9752F311-54E4-4A2F-A676-CE541AC3AF22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9310247" y="3176106"/>
            <a:ext cx="1697037" cy="368946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>
                <a:solidFill>
                  <a:schemeClr val="accent3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Step 5</a:t>
            </a:r>
            <a:endParaRPr lang="ru-RU" dirty="0"/>
          </a:p>
        </p:txBody>
      </p:sp>
      <p:sp>
        <p:nvSpPr>
          <p:cNvPr id="84" name="Text Placeholder 67">
            <a:extLst>
              <a:ext uri="{FF2B5EF4-FFF2-40B4-BE49-F238E27FC236}">
                <a16:creationId xmlns="" xmlns:a16="http://schemas.microsoft.com/office/drawing/2014/main" id="{293395E1-4412-462F-9A23-3BEF7CCC2498}"/>
              </a:ext>
            </a:extLst>
          </p:cNvPr>
          <p:cNvSpPr>
            <a:spLocks noGrp="1"/>
          </p:cNvSpPr>
          <p:nvPr userDrawn="1">
            <p:ph type="body" sz="quarter" idx="28"/>
          </p:nvPr>
        </p:nvSpPr>
        <p:spPr>
          <a:xfrm>
            <a:off x="9308112" y="3580663"/>
            <a:ext cx="1697037" cy="1414919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i="1">
                <a:solidFill>
                  <a:schemeClr val="accent3"/>
                </a:solidFill>
                <a:latin typeface="+mn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="" xmlns:a16="http://schemas.microsoft.com/office/drawing/2014/main" id="{DA423E63-093D-4A99-8C31-28E180F8111E}"/>
              </a:ext>
            </a:extLst>
          </p:cNvPr>
          <p:cNvCxnSpPr>
            <a:cxnSpLocks/>
          </p:cNvCxnSpPr>
          <p:nvPr userDrawn="1"/>
        </p:nvCxnSpPr>
        <p:spPr>
          <a:xfrm>
            <a:off x="919331" y="2404913"/>
            <a:ext cx="11304000" cy="0"/>
          </a:xfrm>
          <a:prstGeom prst="line">
            <a:avLst/>
          </a:prstGeom>
          <a:ln w="19050">
            <a:solidFill>
              <a:srgbClr val="9399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1F79A9D-F468-4B5C-9092-EE37C9E34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513CFEE6-155F-4C22-BFC9-BDED101F64A3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8650B2E-E157-4C0C-94EB-9A67DEC03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D0D0389-9377-4F66-90DE-3BF0280F5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0FEE-E42D-435A-A441-DBC63D7AFC2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7" name="Group 37">
            <a:extLst>
              <a:ext uri="{FF2B5EF4-FFF2-40B4-BE49-F238E27FC236}">
                <a16:creationId xmlns="" xmlns:a16="http://schemas.microsoft.com/office/drawing/2014/main" id="{045D4B62-FDA7-488E-8EA0-68805217F9F0}"/>
              </a:ext>
            </a:extLst>
          </p:cNvPr>
          <p:cNvGrpSpPr/>
          <p:nvPr userDrawn="1"/>
        </p:nvGrpSpPr>
        <p:grpSpPr>
          <a:xfrm>
            <a:off x="9128023" y="2331516"/>
            <a:ext cx="137160" cy="2999323"/>
            <a:chOff x="882917" y="2474883"/>
            <a:chExt cx="137160" cy="2999323"/>
          </a:xfrm>
        </p:grpSpPr>
        <p:cxnSp>
          <p:nvCxnSpPr>
            <p:cNvPr id="39" name="Straight Connector 38">
              <a:extLst>
                <a:ext uri="{FF2B5EF4-FFF2-40B4-BE49-F238E27FC236}">
                  <a16:creationId xmlns="" xmlns:a16="http://schemas.microsoft.com/office/drawing/2014/main" id="{EE9FF919-D5B6-40BE-8340-99395C67A80B}"/>
                </a:ext>
              </a:extLst>
            </p:cNvPr>
            <p:cNvCxnSpPr/>
            <p:nvPr userDrawn="1"/>
          </p:nvCxnSpPr>
          <p:spPr>
            <a:xfrm>
              <a:off x="951497" y="2543463"/>
              <a:ext cx="0" cy="289864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>
              <a:extLst>
                <a:ext uri="{FF2B5EF4-FFF2-40B4-BE49-F238E27FC236}">
                  <a16:creationId xmlns="" xmlns:a16="http://schemas.microsoft.com/office/drawing/2014/main" id="{4744F83E-0A7E-487F-94AD-18862D8C1DA5}"/>
                </a:ext>
              </a:extLst>
            </p:cNvPr>
            <p:cNvSpPr/>
            <p:nvPr userDrawn="1"/>
          </p:nvSpPr>
          <p:spPr>
            <a:xfrm>
              <a:off x="882917" y="2474883"/>
              <a:ext cx="137160" cy="1371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1" name="Oval 40">
              <a:extLst>
                <a:ext uri="{FF2B5EF4-FFF2-40B4-BE49-F238E27FC236}">
                  <a16:creationId xmlns="" xmlns:a16="http://schemas.microsoft.com/office/drawing/2014/main" id="{2604EFAD-8591-44A8-B023-93F6CBAA8FBB}"/>
                </a:ext>
              </a:extLst>
            </p:cNvPr>
            <p:cNvSpPr/>
            <p:nvPr userDrawn="1"/>
          </p:nvSpPr>
          <p:spPr>
            <a:xfrm>
              <a:off x="882917" y="5337046"/>
              <a:ext cx="137160" cy="1371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cxnSp>
        <p:nvCxnSpPr>
          <p:cNvPr id="44" name="Straight Connector 43">
            <a:extLst>
              <a:ext uri="{FF2B5EF4-FFF2-40B4-BE49-F238E27FC236}">
                <a16:creationId xmlns="" xmlns:a16="http://schemas.microsoft.com/office/drawing/2014/main" id="{FCC36F7E-FD23-48F3-A09A-9CC43031B561}"/>
              </a:ext>
            </a:extLst>
          </p:cNvPr>
          <p:cNvCxnSpPr>
            <a:cxnSpLocks/>
          </p:cNvCxnSpPr>
          <p:nvPr userDrawn="1"/>
        </p:nvCxnSpPr>
        <p:spPr>
          <a:xfrm>
            <a:off x="951496" y="3032671"/>
            <a:ext cx="11240503" cy="0"/>
          </a:xfrm>
          <a:prstGeom prst="line">
            <a:avLst/>
          </a:prstGeom>
          <a:ln w="7239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64">
            <a:extLst>
              <a:ext uri="{FF2B5EF4-FFF2-40B4-BE49-F238E27FC236}">
                <a16:creationId xmlns="" xmlns:a16="http://schemas.microsoft.com/office/drawing/2014/main" id="{6A1B849D-4DD4-48E2-919C-6D027EBF0C55}"/>
              </a:ext>
            </a:extLst>
          </p:cNvPr>
          <p:cNvGrpSpPr/>
          <p:nvPr userDrawn="1"/>
        </p:nvGrpSpPr>
        <p:grpSpPr>
          <a:xfrm>
            <a:off x="813989" y="2331516"/>
            <a:ext cx="137162" cy="2999323"/>
            <a:chOff x="882915" y="2453736"/>
            <a:chExt cx="137162" cy="2999323"/>
          </a:xfrm>
        </p:grpSpPr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2735FDD3-D29F-4144-B941-C78FD2EDEC8F}"/>
                </a:ext>
              </a:extLst>
            </p:cNvPr>
            <p:cNvCxnSpPr/>
            <p:nvPr userDrawn="1"/>
          </p:nvCxnSpPr>
          <p:spPr>
            <a:xfrm>
              <a:off x="951497" y="2522316"/>
              <a:ext cx="0" cy="289864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>
              <a:extLst>
                <a:ext uri="{FF2B5EF4-FFF2-40B4-BE49-F238E27FC236}">
                  <a16:creationId xmlns="" xmlns:a16="http://schemas.microsoft.com/office/drawing/2014/main" id="{BCCA69E7-7E62-48D3-BECA-3195D6013009}"/>
                </a:ext>
              </a:extLst>
            </p:cNvPr>
            <p:cNvSpPr/>
            <p:nvPr userDrawn="1"/>
          </p:nvSpPr>
          <p:spPr>
            <a:xfrm>
              <a:off x="882915" y="2453736"/>
              <a:ext cx="137160" cy="1371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4" name="Oval 23">
              <a:extLst>
                <a:ext uri="{FF2B5EF4-FFF2-40B4-BE49-F238E27FC236}">
                  <a16:creationId xmlns="" xmlns:a16="http://schemas.microsoft.com/office/drawing/2014/main" id="{7372AC68-B45F-427C-BCD5-D1C11A81DEFD}"/>
                </a:ext>
              </a:extLst>
            </p:cNvPr>
            <p:cNvSpPr/>
            <p:nvPr userDrawn="1"/>
          </p:nvSpPr>
          <p:spPr>
            <a:xfrm>
              <a:off x="882917" y="5315899"/>
              <a:ext cx="137160" cy="1371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9" name="Group 48">
            <a:extLst>
              <a:ext uri="{FF2B5EF4-FFF2-40B4-BE49-F238E27FC236}">
                <a16:creationId xmlns="" xmlns:a16="http://schemas.microsoft.com/office/drawing/2014/main" id="{063908B3-7B94-471C-A3B6-4DD1BAD057EC}"/>
              </a:ext>
            </a:extLst>
          </p:cNvPr>
          <p:cNvGrpSpPr/>
          <p:nvPr userDrawn="1"/>
        </p:nvGrpSpPr>
        <p:grpSpPr>
          <a:xfrm>
            <a:off x="750918" y="2898634"/>
            <a:ext cx="265176" cy="265176"/>
            <a:chOff x="818907" y="3062958"/>
            <a:chExt cx="265176" cy="265176"/>
          </a:xfrm>
        </p:grpSpPr>
        <p:sp>
          <p:nvSpPr>
            <p:cNvPr id="47" name="Oval 46">
              <a:extLst>
                <a:ext uri="{FF2B5EF4-FFF2-40B4-BE49-F238E27FC236}">
                  <a16:creationId xmlns="" xmlns:a16="http://schemas.microsoft.com/office/drawing/2014/main" id="{4EBB9D0A-1778-4373-AD41-62E890959DCF}"/>
                </a:ext>
              </a:extLst>
            </p:cNvPr>
            <p:cNvSpPr/>
            <p:nvPr userDrawn="1"/>
          </p:nvSpPr>
          <p:spPr>
            <a:xfrm>
              <a:off x="818907" y="3062958"/>
              <a:ext cx="265176" cy="2651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8" name="Oval 47">
              <a:extLst>
                <a:ext uri="{FF2B5EF4-FFF2-40B4-BE49-F238E27FC236}">
                  <a16:creationId xmlns="" xmlns:a16="http://schemas.microsoft.com/office/drawing/2014/main" id="{5C3271EA-E74D-4A74-B991-5C50166C37A5}"/>
                </a:ext>
              </a:extLst>
            </p:cNvPr>
            <p:cNvSpPr/>
            <p:nvPr userDrawn="1"/>
          </p:nvSpPr>
          <p:spPr>
            <a:xfrm>
              <a:off x="882915" y="3126966"/>
              <a:ext cx="137160" cy="1371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10" name="Group 25">
            <a:extLst>
              <a:ext uri="{FF2B5EF4-FFF2-40B4-BE49-F238E27FC236}">
                <a16:creationId xmlns="" xmlns:a16="http://schemas.microsoft.com/office/drawing/2014/main" id="{F9A6FF48-4AA4-4CD2-B31D-B7049F9C4092}"/>
              </a:ext>
            </a:extLst>
          </p:cNvPr>
          <p:cNvGrpSpPr/>
          <p:nvPr userDrawn="1"/>
        </p:nvGrpSpPr>
        <p:grpSpPr>
          <a:xfrm>
            <a:off x="2908500" y="2331516"/>
            <a:ext cx="137160" cy="2999323"/>
            <a:chOff x="882917" y="2474883"/>
            <a:chExt cx="137160" cy="2999323"/>
          </a:xfrm>
        </p:grpSpPr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9E7874F7-CC98-4D64-8517-87F53501C42F}"/>
                </a:ext>
              </a:extLst>
            </p:cNvPr>
            <p:cNvCxnSpPr/>
            <p:nvPr userDrawn="1"/>
          </p:nvCxnSpPr>
          <p:spPr>
            <a:xfrm>
              <a:off x="951497" y="2543463"/>
              <a:ext cx="0" cy="289864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>
              <a:extLst>
                <a:ext uri="{FF2B5EF4-FFF2-40B4-BE49-F238E27FC236}">
                  <a16:creationId xmlns="" xmlns:a16="http://schemas.microsoft.com/office/drawing/2014/main" id="{86453AEA-ACAA-4861-B099-D90257B9BAF8}"/>
                </a:ext>
              </a:extLst>
            </p:cNvPr>
            <p:cNvSpPr/>
            <p:nvPr userDrawn="1"/>
          </p:nvSpPr>
          <p:spPr>
            <a:xfrm>
              <a:off x="882917" y="2474883"/>
              <a:ext cx="137160" cy="1371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9" name="Oval 28">
              <a:extLst>
                <a:ext uri="{FF2B5EF4-FFF2-40B4-BE49-F238E27FC236}">
                  <a16:creationId xmlns="" xmlns:a16="http://schemas.microsoft.com/office/drawing/2014/main" id="{CA8484F9-DBBB-48DB-8CBC-A0E91BBD8207}"/>
                </a:ext>
              </a:extLst>
            </p:cNvPr>
            <p:cNvSpPr/>
            <p:nvPr userDrawn="1"/>
          </p:nvSpPr>
          <p:spPr>
            <a:xfrm>
              <a:off x="882917" y="5337046"/>
              <a:ext cx="137160" cy="1371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11" name="Group 49">
            <a:extLst>
              <a:ext uri="{FF2B5EF4-FFF2-40B4-BE49-F238E27FC236}">
                <a16:creationId xmlns="" xmlns:a16="http://schemas.microsoft.com/office/drawing/2014/main" id="{787AB91B-1402-478A-9277-84A12987C1FE}"/>
              </a:ext>
            </a:extLst>
          </p:cNvPr>
          <p:cNvGrpSpPr/>
          <p:nvPr userDrawn="1"/>
        </p:nvGrpSpPr>
        <p:grpSpPr>
          <a:xfrm>
            <a:off x="2847246" y="2898634"/>
            <a:ext cx="265176" cy="265176"/>
            <a:chOff x="818907" y="3062958"/>
            <a:chExt cx="265176" cy="265176"/>
          </a:xfrm>
        </p:grpSpPr>
        <p:sp>
          <p:nvSpPr>
            <p:cNvPr id="51" name="Oval 50">
              <a:extLst>
                <a:ext uri="{FF2B5EF4-FFF2-40B4-BE49-F238E27FC236}">
                  <a16:creationId xmlns="" xmlns:a16="http://schemas.microsoft.com/office/drawing/2014/main" id="{BEFCF036-CEA4-48A8-A00F-9F64AE548ED0}"/>
                </a:ext>
              </a:extLst>
            </p:cNvPr>
            <p:cNvSpPr/>
            <p:nvPr userDrawn="1"/>
          </p:nvSpPr>
          <p:spPr>
            <a:xfrm>
              <a:off x="818907" y="3062958"/>
              <a:ext cx="265176" cy="2651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52" name="Oval 51">
              <a:extLst>
                <a:ext uri="{FF2B5EF4-FFF2-40B4-BE49-F238E27FC236}">
                  <a16:creationId xmlns="" xmlns:a16="http://schemas.microsoft.com/office/drawing/2014/main" id="{5EE24256-9159-4D60-B60A-3498FC98CD09}"/>
                </a:ext>
              </a:extLst>
            </p:cNvPr>
            <p:cNvSpPr/>
            <p:nvPr userDrawn="1"/>
          </p:nvSpPr>
          <p:spPr>
            <a:xfrm>
              <a:off x="882915" y="3126966"/>
              <a:ext cx="137160" cy="1371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12" name="Group 52">
            <a:extLst>
              <a:ext uri="{FF2B5EF4-FFF2-40B4-BE49-F238E27FC236}">
                <a16:creationId xmlns="" xmlns:a16="http://schemas.microsoft.com/office/drawing/2014/main" id="{FA8C6DB1-44F7-483A-950F-B873D1D5B8D3}"/>
              </a:ext>
            </a:extLst>
          </p:cNvPr>
          <p:cNvGrpSpPr/>
          <p:nvPr userDrawn="1"/>
        </p:nvGrpSpPr>
        <p:grpSpPr>
          <a:xfrm>
            <a:off x="9064951" y="2898634"/>
            <a:ext cx="265176" cy="265176"/>
            <a:chOff x="818907" y="3062958"/>
            <a:chExt cx="265176" cy="265176"/>
          </a:xfrm>
        </p:grpSpPr>
        <p:sp>
          <p:nvSpPr>
            <p:cNvPr id="54" name="Oval 53">
              <a:extLst>
                <a:ext uri="{FF2B5EF4-FFF2-40B4-BE49-F238E27FC236}">
                  <a16:creationId xmlns="" xmlns:a16="http://schemas.microsoft.com/office/drawing/2014/main" id="{E71AB570-1EDA-457E-B564-1F63367035D0}"/>
                </a:ext>
              </a:extLst>
            </p:cNvPr>
            <p:cNvSpPr/>
            <p:nvPr userDrawn="1"/>
          </p:nvSpPr>
          <p:spPr>
            <a:xfrm>
              <a:off x="818907" y="3062958"/>
              <a:ext cx="265176" cy="2651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55" name="Oval 54">
              <a:extLst>
                <a:ext uri="{FF2B5EF4-FFF2-40B4-BE49-F238E27FC236}">
                  <a16:creationId xmlns="" xmlns:a16="http://schemas.microsoft.com/office/drawing/2014/main" id="{01CF7F51-5306-450B-9581-297B7DA95359}"/>
                </a:ext>
              </a:extLst>
            </p:cNvPr>
            <p:cNvSpPr/>
            <p:nvPr userDrawn="1"/>
          </p:nvSpPr>
          <p:spPr>
            <a:xfrm>
              <a:off x="882915" y="3126966"/>
              <a:ext cx="137160" cy="1371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13" name="Group 29">
            <a:extLst>
              <a:ext uri="{FF2B5EF4-FFF2-40B4-BE49-F238E27FC236}">
                <a16:creationId xmlns="" xmlns:a16="http://schemas.microsoft.com/office/drawing/2014/main" id="{D88F938B-6889-476B-9F04-50877A3FFB94}"/>
              </a:ext>
            </a:extLst>
          </p:cNvPr>
          <p:cNvGrpSpPr/>
          <p:nvPr userDrawn="1"/>
        </p:nvGrpSpPr>
        <p:grpSpPr>
          <a:xfrm>
            <a:off x="5003010" y="2331516"/>
            <a:ext cx="137160" cy="2999323"/>
            <a:chOff x="882917" y="2474883"/>
            <a:chExt cx="137160" cy="2999323"/>
          </a:xfrm>
        </p:grpSpPr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979342DA-D3C1-4717-B6CC-2654C333D29D}"/>
                </a:ext>
              </a:extLst>
            </p:cNvPr>
            <p:cNvCxnSpPr/>
            <p:nvPr userDrawn="1"/>
          </p:nvCxnSpPr>
          <p:spPr>
            <a:xfrm>
              <a:off x="951497" y="2543463"/>
              <a:ext cx="0" cy="289864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="" xmlns:a16="http://schemas.microsoft.com/office/drawing/2014/main" id="{8CB6D1AF-ADDB-42D5-BEB9-99A7EE070255}"/>
                </a:ext>
              </a:extLst>
            </p:cNvPr>
            <p:cNvSpPr/>
            <p:nvPr userDrawn="1"/>
          </p:nvSpPr>
          <p:spPr>
            <a:xfrm>
              <a:off x="882917" y="2474883"/>
              <a:ext cx="137160" cy="1371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3" name="Oval 32">
              <a:extLst>
                <a:ext uri="{FF2B5EF4-FFF2-40B4-BE49-F238E27FC236}">
                  <a16:creationId xmlns="" xmlns:a16="http://schemas.microsoft.com/office/drawing/2014/main" id="{C986ED45-F31E-4EB9-BB0F-3079602EB4A2}"/>
                </a:ext>
              </a:extLst>
            </p:cNvPr>
            <p:cNvSpPr/>
            <p:nvPr userDrawn="1"/>
          </p:nvSpPr>
          <p:spPr>
            <a:xfrm>
              <a:off x="882917" y="5337046"/>
              <a:ext cx="137160" cy="1371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57" name="Oval 56">
            <a:extLst>
              <a:ext uri="{FF2B5EF4-FFF2-40B4-BE49-F238E27FC236}">
                <a16:creationId xmlns="" xmlns:a16="http://schemas.microsoft.com/office/drawing/2014/main" id="{923CFC93-94E9-4366-8810-F0ACAFD54CFD}"/>
              </a:ext>
            </a:extLst>
          </p:cNvPr>
          <p:cNvSpPr/>
          <p:nvPr userDrawn="1"/>
        </p:nvSpPr>
        <p:spPr>
          <a:xfrm>
            <a:off x="4938426" y="2898634"/>
            <a:ext cx="265176" cy="2651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58" name="Oval 57">
            <a:extLst>
              <a:ext uri="{FF2B5EF4-FFF2-40B4-BE49-F238E27FC236}">
                <a16:creationId xmlns="" xmlns:a16="http://schemas.microsoft.com/office/drawing/2014/main" id="{0D6790E5-47B0-4794-ADB1-4FC8402D665C}"/>
              </a:ext>
            </a:extLst>
          </p:cNvPr>
          <p:cNvSpPr/>
          <p:nvPr userDrawn="1"/>
        </p:nvSpPr>
        <p:spPr>
          <a:xfrm>
            <a:off x="5002434" y="2962642"/>
            <a:ext cx="137160" cy="1371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14" name="Group 33">
            <a:extLst>
              <a:ext uri="{FF2B5EF4-FFF2-40B4-BE49-F238E27FC236}">
                <a16:creationId xmlns="" xmlns:a16="http://schemas.microsoft.com/office/drawing/2014/main" id="{596C3237-54C9-480C-AABB-5A95AB84DF38}"/>
              </a:ext>
            </a:extLst>
          </p:cNvPr>
          <p:cNvGrpSpPr/>
          <p:nvPr userDrawn="1"/>
        </p:nvGrpSpPr>
        <p:grpSpPr>
          <a:xfrm>
            <a:off x="7097520" y="2331516"/>
            <a:ext cx="137160" cy="2999323"/>
            <a:chOff x="882917" y="2474883"/>
            <a:chExt cx="137160" cy="2999323"/>
          </a:xfrm>
        </p:grpSpPr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2B1C5BC3-88E2-4319-B05B-55A77D959B8C}"/>
                </a:ext>
              </a:extLst>
            </p:cNvPr>
            <p:cNvCxnSpPr/>
            <p:nvPr userDrawn="1"/>
          </p:nvCxnSpPr>
          <p:spPr>
            <a:xfrm>
              <a:off x="951497" y="2543463"/>
              <a:ext cx="0" cy="289864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>
              <a:extLst>
                <a:ext uri="{FF2B5EF4-FFF2-40B4-BE49-F238E27FC236}">
                  <a16:creationId xmlns="" xmlns:a16="http://schemas.microsoft.com/office/drawing/2014/main" id="{75AD3DDE-89C5-4CB3-A7C4-52A77D798D0A}"/>
                </a:ext>
              </a:extLst>
            </p:cNvPr>
            <p:cNvSpPr/>
            <p:nvPr userDrawn="1"/>
          </p:nvSpPr>
          <p:spPr>
            <a:xfrm>
              <a:off x="882917" y="2474883"/>
              <a:ext cx="137160" cy="1371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7" name="Oval 36">
              <a:extLst>
                <a:ext uri="{FF2B5EF4-FFF2-40B4-BE49-F238E27FC236}">
                  <a16:creationId xmlns="" xmlns:a16="http://schemas.microsoft.com/office/drawing/2014/main" id="{E492ADD7-891E-47B3-B12A-0B729BD59B7C}"/>
                </a:ext>
              </a:extLst>
            </p:cNvPr>
            <p:cNvSpPr/>
            <p:nvPr userDrawn="1"/>
          </p:nvSpPr>
          <p:spPr>
            <a:xfrm>
              <a:off x="882917" y="5337046"/>
              <a:ext cx="137160" cy="1371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15" name="Group 58">
            <a:extLst>
              <a:ext uri="{FF2B5EF4-FFF2-40B4-BE49-F238E27FC236}">
                <a16:creationId xmlns="" xmlns:a16="http://schemas.microsoft.com/office/drawing/2014/main" id="{46626098-B638-41DE-A19F-347385124AF0}"/>
              </a:ext>
            </a:extLst>
          </p:cNvPr>
          <p:cNvGrpSpPr/>
          <p:nvPr userDrawn="1"/>
        </p:nvGrpSpPr>
        <p:grpSpPr>
          <a:xfrm>
            <a:off x="7036590" y="2898634"/>
            <a:ext cx="265176" cy="265176"/>
            <a:chOff x="821985" y="3062284"/>
            <a:chExt cx="265176" cy="265176"/>
          </a:xfrm>
        </p:grpSpPr>
        <p:sp>
          <p:nvSpPr>
            <p:cNvPr id="60" name="Oval 59">
              <a:extLst>
                <a:ext uri="{FF2B5EF4-FFF2-40B4-BE49-F238E27FC236}">
                  <a16:creationId xmlns="" xmlns:a16="http://schemas.microsoft.com/office/drawing/2014/main" id="{BFDD77FF-4A87-4A8F-9110-8D6977A8ED44}"/>
                </a:ext>
              </a:extLst>
            </p:cNvPr>
            <p:cNvSpPr/>
            <p:nvPr userDrawn="1"/>
          </p:nvSpPr>
          <p:spPr>
            <a:xfrm>
              <a:off x="821985" y="3062284"/>
              <a:ext cx="265176" cy="2651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61" name="Oval 60">
              <a:extLst>
                <a:ext uri="{FF2B5EF4-FFF2-40B4-BE49-F238E27FC236}">
                  <a16:creationId xmlns="" xmlns:a16="http://schemas.microsoft.com/office/drawing/2014/main" id="{D6ECC322-F330-4C26-AC6A-506672D90A6F}"/>
                </a:ext>
              </a:extLst>
            </p:cNvPr>
            <p:cNvSpPr/>
            <p:nvPr userDrawn="1"/>
          </p:nvSpPr>
          <p:spPr>
            <a:xfrm>
              <a:off x="885993" y="3126292"/>
              <a:ext cx="137160" cy="1371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="" xmlns:p14="http://schemas.microsoft.com/office/powerpoint/2010/main" val="328788015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572" userDrawn="1">
          <p15:clr>
            <a:srgbClr val="FBAE40"/>
          </p15:clr>
        </p15:guide>
        <p15:guide id="2" pos="551" userDrawn="1">
          <p15:clr>
            <a:srgbClr val="FBAE40"/>
          </p15:clr>
        </p15:guide>
        <p15:guide id="3" pos="7080" userDrawn="1">
          <p15:clr>
            <a:srgbClr val="FBAE40"/>
          </p15:clr>
        </p15:guide>
        <p15:guide id="4" orient="horz" pos="374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MM.DD.20XX</a:t>
            </a: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0FEE-E42D-435A-A441-DBC63D7AFC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MM.DD.20XX</a:t>
            </a: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0FEE-E42D-435A-A441-DBC63D7AFC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MM.DD.20XX</a:t>
            </a:r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0FEE-E42D-435A-A441-DBC63D7AFC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MM.DD.20XX</a:t>
            </a:r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0FEE-E42D-435A-A441-DBC63D7AFC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MM.DD.20XX</a:t>
            </a:r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0FEE-E42D-435A-A441-DBC63D7AFC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MM.DD.20XX</a:t>
            </a:r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0FEE-E42D-435A-A441-DBC63D7AFC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MM.DD.20XX</a:t>
            </a:r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0FEE-E42D-435A-A441-DBC63D7AFC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MM.DD.20XX</a:t>
            </a:r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0FEE-E42D-435A-A441-DBC63D7AFC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MM.DD.20XX</a:t>
            </a: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ADD A FOOTER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E0FEE-E42D-435A-A441-DBC63D7AFC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Placeholder 21" descr="Company logo">
            <a:extLst>
              <a:ext uri="{FF2B5EF4-FFF2-40B4-BE49-F238E27FC236}">
                <a16:creationId xmlns="" xmlns:a16="http://schemas.microsoft.com/office/drawing/2014/main" id="{9146FE58-67BC-47A5-9AF9-1AE20BC93791}"/>
              </a:ext>
            </a:extLst>
          </p:cNvPr>
          <p:cNvPicPr>
            <a:picLocks noGrp="1" noChangeAspect="1"/>
          </p:cNvPicPr>
          <p:nvPr>
            <p:ph type="pic" sz="quarter" idx="29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303" b="303"/>
          <a:stretch>
            <a:fillRect/>
          </a:stretch>
        </p:blipFill>
        <p:spPr/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6D4E23-F409-4691-84CD-C0C52AD3F0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826B88A-CA53-4491-9D51-BD04EBF2F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31590" y="1349521"/>
            <a:ext cx="8617176" cy="481916"/>
          </a:xfrm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Timeline Tagline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FA04035-833F-47A3-9B42-8D3A786CD6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20YY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="" xmlns:a16="http://schemas.microsoft.com/office/drawing/2014/main" id="{D627327C-3A41-4D1E-A5CE-D0A5F32812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Step 1 Title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23" name="Text Placeholder 22">
            <a:extLst>
              <a:ext uri="{FF2B5EF4-FFF2-40B4-BE49-F238E27FC236}">
                <a16:creationId xmlns="" xmlns:a16="http://schemas.microsoft.com/office/drawing/2014/main" id="{BE904312-F9B9-4F27-8665-50D0641FBE5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99868" y="3640835"/>
            <a:ext cx="1697037" cy="1414919"/>
          </a:xfrm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Lorem ipsum dolor sit amet, consectetuer adipiscing elit. Maecenas porttitor congue massa. 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B969FF3-8FFE-4E02-8E2A-BEDDF86909E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20YY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CD850A20-E11B-4BD8-8CD9-BF9B430BE6E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Step 2 Title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15" name="Text Placeholder 14">
            <a:extLst>
              <a:ext uri="{FF2B5EF4-FFF2-40B4-BE49-F238E27FC236}">
                <a16:creationId xmlns="" xmlns:a16="http://schemas.microsoft.com/office/drawing/2014/main" id="{EEF11A1D-EB73-4B08-8ADD-1B50D40FC18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076929" y="3640835"/>
            <a:ext cx="1697037" cy="1414919"/>
          </a:xfrm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Lorem ipsum dolor sit amet, consectetuer adipiscing elit. Maecenas porttitor congue massa. 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1EB50FA0-8BDD-46C8-99F1-A2927A8655F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20YY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="" xmlns:a16="http://schemas.microsoft.com/office/drawing/2014/main" id="{7BE427F9-9DA3-442F-9E6F-54A21B401D5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Step 3 Title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="" xmlns:a16="http://schemas.microsoft.com/office/drawing/2014/main" id="{16E9DC07-6080-4AF6-8CFB-03465BE57D4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153990" y="3640835"/>
            <a:ext cx="1697037" cy="1414919"/>
          </a:xfrm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Lorem ipsum dolor sit amet, consectetuer adipiscing elit. Maecenas porttitor congue massa. 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53D9E183-E0BA-4EFB-909C-B21CDB32981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20YY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="" xmlns:a16="http://schemas.microsoft.com/office/drawing/2014/main" id="{245462CD-F97C-4BB7-AF35-E94CC365952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Step 4 Title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="" xmlns:a16="http://schemas.microsoft.com/office/drawing/2014/main" id="{DF398F53-954F-4FC0-88A5-32A456A33D3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231051" y="3640835"/>
            <a:ext cx="1697037" cy="1414919"/>
          </a:xfrm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Lorem ipsum dolor sit amet, consectetuer adipiscing elit. Maecenas porttitor congue massa. 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="" xmlns:a16="http://schemas.microsoft.com/office/drawing/2014/main" id="{6D2C7FD2-2A48-41BD-B107-E8DDA37CB1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20YY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="" xmlns:a16="http://schemas.microsoft.com/office/drawing/2014/main" id="{81F78730-06AC-4CBB-B56A-013A42F5F6E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Step 5 Title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="" xmlns:a16="http://schemas.microsoft.com/office/drawing/2014/main" id="{4DD7473F-5C97-4494-8F24-D313570F369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308112" y="3640835"/>
            <a:ext cx="1697037" cy="1414919"/>
          </a:xfrm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Lorem ipsum dolor sit amet, consectetuer adipiscing elit. Maecenas porttitor congue massa. 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24" name="Date Placeholder 23">
            <a:extLst>
              <a:ext uri="{FF2B5EF4-FFF2-40B4-BE49-F238E27FC236}">
                <a16:creationId xmlns="" xmlns:a16="http://schemas.microsoft.com/office/drawing/2014/main" id="{9E89DE10-6FB2-4E01-BEE6-0723A264B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Date</a:t>
            </a:r>
            <a:endParaRPr lang="ru-RU" dirty="0"/>
          </a:p>
        </p:txBody>
      </p:sp>
      <p:sp>
        <p:nvSpPr>
          <p:cNvPr id="25" name="Footer Placeholder 24">
            <a:extLst>
              <a:ext uri="{FF2B5EF4-FFF2-40B4-BE49-F238E27FC236}">
                <a16:creationId xmlns="" xmlns:a16="http://schemas.microsoft.com/office/drawing/2014/main" id="{226EDA45-333D-4EB3-B00D-1BBB0A0D9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COMPANY / PRESENTATTION TITLE</a:t>
            </a:r>
            <a:endParaRPr lang="ru-RU" dirty="0"/>
          </a:p>
        </p:txBody>
      </p:sp>
      <p:sp>
        <p:nvSpPr>
          <p:cNvPr id="20" name="Slide Number Placeholder 19">
            <a:extLst>
              <a:ext uri="{FF2B5EF4-FFF2-40B4-BE49-F238E27FC236}">
                <a16:creationId xmlns="" xmlns:a16="http://schemas.microsoft.com/office/drawing/2014/main" id="{6888DC6A-B73D-407F-A6AD-C17137CB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0</a:t>
            </a:r>
            <a:fld id="{4F4E0FEE-E42D-435A-A441-DBC63D7AFC28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29390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9" ma:contentTypeDescription="Create a new document." ma:contentTypeScope="" ma:versionID="76e25e1730b4532ab1d5e5b131a96a5a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d1e9281a84c4949647088091c718de3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CBF1A6-2A07-45BD-A581-EA6CA78F83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7D8C62-B8C9-46F0-88EB-7D1075CE0A2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2533FB1C-4FE2-4970-8606-2C6AE365C5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105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Timeline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Timeline Template</dc:title>
  <dc:creator/>
  <cp:keywords>History Timeline Template</cp:keywords>
  <cp:lastModifiedBy/>
  <cp:revision>1</cp:revision>
  <dcterms:created xsi:type="dcterms:W3CDTF">2020-07-16T08:29:44Z</dcterms:created>
  <dcterms:modified xsi:type="dcterms:W3CDTF">2025-04-24T02:59:22Z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