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69" autoAdjust="0"/>
    <p:restoredTop sz="94660"/>
  </p:normalViewPr>
  <p:slideViewPr>
    <p:cSldViewPr snapToGrid="0">
      <p:cViewPr>
        <p:scale>
          <a:sx n="100" d="100"/>
          <a:sy n="100" d="100"/>
        </p:scale>
        <p:origin x="-1992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7FB4D7-6820-4031-8C01-E34EF9FA038B}" type="datetimeFigureOut">
              <a:rPr lang="en-GB" smtClean="0"/>
              <a:pPr/>
              <a:t>22/05/2025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AB5F44-ACC1-47E4-A629-C7A3F74BA9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6147238" y="947361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683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8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317500" y="2194094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289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8363034" y="2194094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290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933365" y="2143125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91" name="OTLSHAPE_TB_00000000000000000000000000000000_ElapsedTime" hidden="1"/>
          <p:cNvSpPr/>
          <p:nvPr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92" name="OTLSHAPE_TB_00000000000000000000000000000000_TodayMarkerShape" hidden="1"/>
          <p:cNvSpPr/>
          <p:nvPr>
            <p:custDataLst>
              <p:tags r:id="rId6"/>
            </p:custDataLst>
          </p:nvPr>
        </p:nvSpPr>
        <p:spPr>
          <a:xfrm>
            <a:off x="878937" y="2524125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93" name="OTLSHAPE_TB_00000000000000000000000000000000_TodayMarkerText" hidden="1"/>
          <p:cNvSpPr txBox="1"/>
          <p:nvPr>
            <p:custDataLst>
              <p:tags r:id="rId7"/>
            </p:custDataLst>
          </p:nvPr>
        </p:nvSpPr>
        <p:spPr>
          <a:xfrm>
            <a:off x="933365" y="2651125"/>
            <a:ext cx="285336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GB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294" name="OTLSHAPE_TB_00000000000000000000000000000000_TimescaleInterval1"/>
          <p:cNvSpPr txBox="1"/>
          <p:nvPr>
            <p:custDataLst>
              <p:tags r:id="rId8"/>
            </p:custDataLst>
          </p:nvPr>
        </p:nvSpPr>
        <p:spPr>
          <a:xfrm>
            <a:off x="996865" y="2263860"/>
            <a:ext cx="2667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GB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295" name="OTLSHAPE_TB_00000000000000000000000000000000_Separator1"/>
          <p:cNvCxnSpPr/>
          <p:nvPr>
            <p:custDataLst>
              <p:tags r:id="rId9"/>
            </p:custDataLst>
          </p:nvPr>
        </p:nvCxnSpPr>
        <p:spPr>
          <a:xfrm>
            <a:off x="197297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6" name="OTLSHAPE_TB_00000000000000000000000000000000_TimescaleInterval2"/>
          <p:cNvSpPr txBox="1"/>
          <p:nvPr>
            <p:custDataLst>
              <p:tags r:id="rId10"/>
            </p:custDataLst>
          </p:nvPr>
        </p:nvSpPr>
        <p:spPr>
          <a:xfrm>
            <a:off x="2036475" y="2263860"/>
            <a:ext cx="115416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58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297" name="OTLSHAPE_TB_00000000000000000000000000000000_Separator2"/>
          <p:cNvCxnSpPr/>
          <p:nvPr>
            <p:custDataLst>
              <p:tags r:id="rId11"/>
            </p:custDataLst>
          </p:nvPr>
        </p:nvCxnSpPr>
        <p:spPr>
          <a:xfrm>
            <a:off x="301258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8" name="OTLSHAPE_TB_00000000000000000000000000000000_TimescaleInterval3"/>
          <p:cNvSpPr txBox="1"/>
          <p:nvPr>
            <p:custDataLst>
              <p:tags r:id="rId12"/>
            </p:custDataLst>
          </p:nvPr>
        </p:nvSpPr>
        <p:spPr>
          <a:xfrm>
            <a:off x="3076085" y="2263860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115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299" name="OTLSHAPE_TB_00000000000000000000000000000000_Separator3"/>
          <p:cNvCxnSpPr/>
          <p:nvPr>
            <p:custDataLst>
              <p:tags r:id="rId13"/>
            </p:custDataLst>
          </p:nvPr>
        </p:nvCxnSpPr>
        <p:spPr>
          <a:xfrm>
            <a:off x="405219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0" name="OTLSHAPE_TB_00000000000000000000000000000000_TimescaleInterval4"/>
          <p:cNvSpPr txBox="1"/>
          <p:nvPr>
            <p:custDataLst>
              <p:tags r:id="rId14"/>
            </p:custDataLst>
          </p:nvPr>
        </p:nvSpPr>
        <p:spPr>
          <a:xfrm>
            <a:off x="4115695" y="2263860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172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301" name="OTLSHAPE_TB_00000000000000000000000000000000_Separator4"/>
          <p:cNvCxnSpPr/>
          <p:nvPr>
            <p:custDataLst>
              <p:tags r:id="rId15"/>
            </p:custDataLst>
          </p:nvPr>
        </p:nvCxnSpPr>
        <p:spPr>
          <a:xfrm>
            <a:off x="509180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2" name="OTLSHAPE_TB_00000000000000000000000000000000_TimescaleInterval5"/>
          <p:cNvSpPr txBox="1"/>
          <p:nvPr>
            <p:custDataLst>
              <p:tags r:id="rId16"/>
            </p:custDataLst>
          </p:nvPr>
        </p:nvSpPr>
        <p:spPr>
          <a:xfrm>
            <a:off x="5155305" y="2263860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229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303" name="OTLSHAPE_TB_00000000000000000000000000000000_Separator5"/>
          <p:cNvCxnSpPr/>
          <p:nvPr>
            <p:custDataLst>
              <p:tags r:id="rId17"/>
            </p:custDataLst>
          </p:nvPr>
        </p:nvCxnSpPr>
        <p:spPr>
          <a:xfrm>
            <a:off x="613141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4" name="OTLSHAPE_TB_00000000000000000000000000000000_TimescaleInterval6"/>
          <p:cNvSpPr txBox="1"/>
          <p:nvPr>
            <p:custDataLst>
              <p:tags r:id="rId18"/>
            </p:custDataLst>
          </p:nvPr>
        </p:nvSpPr>
        <p:spPr>
          <a:xfrm>
            <a:off x="6194915" y="2263860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286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8305" name="OTLSHAPE_TB_00000000000000000000000000000000_Separator6"/>
          <p:cNvCxnSpPr/>
          <p:nvPr>
            <p:custDataLst>
              <p:tags r:id="rId19"/>
            </p:custDataLst>
          </p:nvPr>
        </p:nvCxnSpPr>
        <p:spPr>
          <a:xfrm>
            <a:off x="7171025" y="2232025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6" name="OTLSHAPE_TB_00000000000000000000000000000000_TimescaleInterval7"/>
          <p:cNvSpPr txBox="1"/>
          <p:nvPr>
            <p:custDataLst>
              <p:tags r:id="rId20"/>
            </p:custDataLst>
          </p:nvPr>
        </p:nvSpPr>
        <p:spPr>
          <a:xfrm>
            <a:off x="7234525" y="2263860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mtClean="0">
                <a:solidFill>
                  <a:schemeClr val="lt1"/>
                </a:solidFill>
                <a:latin typeface="Calibri" panose="020F0502020204030204" pitchFamily="34" charset="0"/>
              </a:rPr>
              <a:t>343</a:t>
            </a:r>
            <a:endParaRPr lang="en-GB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07" name="OTLSHAPE_T_70e0cc7d56574ae59ae9e599ec066b3f_Shape"/>
          <p:cNvSpPr/>
          <p:nvPr>
            <p:custDataLst>
              <p:tags r:id="rId21"/>
            </p:custDataLst>
          </p:nvPr>
        </p:nvSpPr>
        <p:spPr>
          <a:xfrm>
            <a:off x="933365" y="2851362"/>
            <a:ext cx="7251700" cy="952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08" name="OTLSHAPE_T_70e0cc7d56574ae59ae9e599ec066b3f_ShapePercentage" hidden="1"/>
          <p:cNvSpPr/>
          <p:nvPr>
            <p:custDataLst>
              <p:tags r:id="rId22"/>
            </p:custDataLst>
          </p:nvPr>
        </p:nvSpPr>
        <p:spPr>
          <a:xfrm>
            <a:off x="933365" y="2851362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09" name="OTLSHAPE_T_70e0cc7d56574ae59ae9e599ec066b3f_Duration" hidden="1"/>
          <p:cNvSpPr txBox="1"/>
          <p:nvPr>
            <p:custDataLst>
              <p:tags r:id="rId23"/>
            </p:custDataLst>
          </p:nvPr>
        </p:nvSpPr>
        <p:spPr>
          <a:xfrm>
            <a:off x="0" y="272732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283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10" name="OTLSHAPE_T_70e0cc7d56574ae59ae9e599ec066b3f_TextPercentage" hidden="1"/>
          <p:cNvSpPr txBox="1"/>
          <p:nvPr>
            <p:custDataLst>
              <p:tags r:id="rId24"/>
            </p:custDataLst>
          </p:nvPr>
        </p:nvSpPr>
        <p:spPr>
          <a:xfrm>
            <a:off x="0" y="288235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11" name="OTLSHAPE_T_70e0cc7d56574ae59ae9e599ec066b3f_JoinedDate" hidden="1"/>
          <p:cNvSpPr txBox="1"/>
          <p:nvPr>
            <p:custDataLst>
              <p:tags r:id="rId25"/>
            </p:custDataLst>
          </p:nvPr>
        </p:nvSpPr>
        <p:spPr>
          <a:xfrm>
            <a:off x="0" y="2882350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12" name="OTLSHAPE_T_70e0cc7d56574ae59ae9e599ec066b3f_StartDate" hidden="1"/>
          <p:cNvSpPr txBox="1"/>
          <p:nvPr>
            <p:custDataLst>
              <p:tags r:id="rId26"/>
            </p:custDataLst>
          </p:nvPr>
        </p:nvSpPr>
        <p:spPr>
          <a:xfrm>
            <a:off x="0" y="30373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13" name="OTLSHAPE_T_70e0cc7d56574ae59ae9e599ec066b3f_EndDate" hidden="1"/>
          <p:cNvSpPr txBox="1"/>
          <p:nvPr>
            <p:custDataLst>
              <p:tags r:id="rId27"/>
            </p:custDataLst>
          </p:nvPr>
        </p:nvSpPr>
        <p:spPr>
          <a:xfrm>
            <a:off x="0" y="30373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14" name="OTLSHAPE_T_70e0cc7d56574ae59ae9e599ec066b3f_Title"/>
          <p:cNvSpPr txBox="1"/>
          <p:nvPr>
            <p:custDataLst>
              <p:tags r:id="rId28"/>
            </p:custDataLst>
          </p:nvPr>
        </p:nvSpPr>
        <p:spPr>
          <a:xfrm>
            <a:off x="933365" y="2727325"/>
            <a:ext cx="1066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Strategy Budget: $13,000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315" name="OTLSHAPE_T_d1d574360b6d4610b8ce9e3e403e9d49_Shape"/>
          <p:cNvSpPr/>
          <p:nvPr>
            <p:custDataLst>
              <p:tags r:id="rId29"/>
            </p:custDataLst>
          </p:nvPr>
        </p:nvSpPr>
        <p:spPr>
          <a:xfrm>
            <a:off x="933365" y="3073612"/>
            <a:ext cx="13335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16" name="OTLSHAPE_T_d1d574360b6d4610b8ce9e3e403e9d49_ShapePercentage"/>
          <p:cNvSpPr/>
          <p:nvPr>
            <p:custDataLst>
              <p:tags r:id="rId30"/>
            </p:custDataLst>
          </p:nvPr>
        </p:nvSpPr>
        <p:spPr>
          <a:xfrm>
            <a:off x="933365" y="3073612"/>
            <a:ext cx="12065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17" name="OTLSHAPE_T_d1d574360b6d4610b8ce9e3e403e9d49_Duration" hidden="1"/>
          <p:cNvSpPr txBox="1"/>
          <p:nvPr>
            <p:custDataLst>
              <p:tags r:id="rId31"/>
            </p:custDataLst>
          </p:nvPr>
        </p:nvSpPr>
        <p:spPr>
          <a:xfrm>
            <a:off x="0" y="307361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53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18" name="OTLSHAPE_T_d1d574360b6d4610b8ce9e3e403e9d49_JoinedDate" hidden="1"/>
          <p:cNvSpPr txBox="1"/>
          <p:nvPr>
            <p:custDataLst>
              <p:tags r:id="rId32"/>
            </p:custDataLst>
          </p:nvPr>
        </p:nvSpPr>
        <p:spPr>
          <a:xfrm>
            <a:off x="0" y="3228636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Jul 12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19" name="OTLSHAPE_T_d1d574360b6d4610b8ce9e3e403e9d49_StartDate" hidden="1"/>
          <p:cNvSpPr txBox="1"/>
          <p:nvPr>
            <p:custDataLst>
              <p:tags r:id="rId33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20" name="OTLSHAPE_T_d1d574360b6d4610b8ce9e3e403e9d49_EndDate" hidden="1"/>
          <p:cNvSpPr txBox="1"/>
          <p:nvPr>
            <p:custDataLst>
              <p:tags r:id="rId34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21" name="OTLSHAPE_T_d1d574360b6d4610b8ce9e3e403e9d49_Title"/>
          <p:cNvSpPr txBox="1"/>
          <p:nvPr>
            <p:custDataLst>
              <p:tags r:id="rId35"/>
            </p:custDataLst>
          </p:nvPr>
        </p:nvSpPr>
        <p:spPr>
          <a:xfrm>
            <a:off x="933365" y="3283162"/>
            <a:ext cx="685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rgbClr val="B20E12"/>
                </a:solidFill>
                <a:latin typeface="Calibri" panose="020F0502020204030204" pitchFamily="34" charset="0"/>
              </a:rPr>
              <a:t>Strategy: $4,500</a:t>
            </a:r>
            <a:endParaRPr lang="en-GB" sz="800" b="1">
              <a:solidFill>
                <a:srgbClr val="B20E12"/>
              </a:solidFill>
              <a:latin typeface="Calibri" panose="020F0502020204030204" pitchFamily="34" charset="0"/>
            </a:endParaRPr>
          </a:p>
        </p:txBody>
      </p:sp>
      <p:sp>
        <p:nvSpPr>
          <p:cNvPr id="8322" name="OTLSHAPE_T_d1d574360b6d4610b8ce9e3e403e9d49_TextPercentage"/>
          <p:cNvSpPr txBox="1"/>
          <p:nvPr>
            <p:custDataLst>
              <p:tags r:id="rId36"/>
            </p:custDataLst>
          </p:nvPr>
        </p:nvSpPr>
        <p:spPr>
          <a:xfrm>
            <a:off x="1978014" y="3124136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90%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23" name="OTLSHAPE_T_2ab29c8d84bb480c8c02112cfae3a760_Shape"/>
          <p:cNvSpPr/>
          <p:nvPr>
            <p:custDataLst>
              <p:tags r:id="rId37"/>
            </p:custDataLst>
          </p:nvPr>
        </p:nvSpPr>
        <p:spPr>
          <a:xfrm>
            <a:off x="2264796" y="3073612"/>
            <a:ext cx="32893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24" name="OTLSHAPE_T_2ab29c8d84bb480c8c02112cfae3a760_ShapePercentage"/>
          <p:cNvSpPr/>
          <p:nvPr>
            <p:custDataLst>
              <p:tags r:id="rId38"/>
            </p:custDataLst>
          </p:nvPr>
        </p:nvSpPr>
        <p:spPr>
          <a:xfrm>
            <a:off x="2264796" y="3073612"/>
            <a:ext cx="6604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25" name="OTLSHAPE_T_2ab29c8d84bb480c8c02112cfae3a760_Duration" hidden="1"/>
          <p:cNvSpPr txBox="1"/>
          <p:nvPr>
            <p:custDataLst>
              <p:tags r:id="rId39"/>
            </p:custDataLst>
          </p:nvPr>
        </p:nvSpPr>
        <p:spPr>
          <a:xfrm>
            <a:off x="0" y="307361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128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26" name="OTLSHAPE_T_2ab29c8d84bb480c8c02112cfae3a760_JoinedDate" hidden="1"/>
          <p:cNvSpPr txBox="1"/>
          <p:nvPr>
            <p:custDataLst>
              <p:tags r:id="rId40"/>
            </p:custDataLst>
          </p:nvPr>
        </p:nvSpPr>
        <p:spPr>
          <a:xfrm>
            <a:off x="0" y="3228636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Jul 13 - Jan 8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27" name="OTLSHAPE_T_2ab29c8d84bb480c8c02112cfae3a760_StartDate" hidden="1"/>
          <p:cNvSpPr txBox="1"/>
          <p:nvPr>
            <p:custDataLst>
              <p:tags r:id="rId41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28" name="OTLSHAPE_T_2ab29c8d84bb480c8c02112cfae3a760_EndDate" hidden="1"/>
          <p:cNvSpPr txBox="1"/>
          <p:nvPr>
            <p:custDataLst>
              <p:tags r:id="rId42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29" name="OTLSHAPE_T_2ab29c8d84bb480c8c02112cfae3a760_Title"/>
          <p:cNvSpPr txBox="1"/>
          <p:nvPr>
            <p:custDataLst>
              <p:tags r:id="rId43"/>
            </p:custDataLst>
          </p:nvPr>
        </p:nvSpPr>
        <p:spPr>
          <a:xfrm>
            <a:off x="2264796" y="3283162"/>
            <a:ext cx="914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6"/>
                </a:solidFill>
                <a:latin typeface="Calibri" panose="020F0502020204030204" pitchFamily="34" charset="0"/>
              </a:rPr>
              <a:t>Methodology: $2,500</a:t>
            </a:r>
            <a:endParaRPr lang="en-GB" sz="8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330" name="OTLSHAPE_T_2ab29c8d84bb480c8c02112cfae3a760_TextPercentage"/>
          <p:cNvSpPr txBox="1"/>
          <p:nvPr>
            <p:custDataLst>
              <p:tags r:id="rId44"/>
            </p:custDataLst>
          </p:nvPr>
        </p:nvSpPr>
        <p:spPr>
          <a:xfrm>
            <a:off x="2767761" y="3124136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20%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31" name="OTLSHAPE_T_df673e02932245a8bd28003662732560_Shape"/>
          <p:cNvSpPr/>
          <p:nvPr>
            <p:custDataLst>
              <p:tags r:id="rId45"/>
            </p:custDataLst>
          </p:nvPr>
        </p:nvSpPr>
        <p:spPr>
          <a:xfrm>
            <a:off x="5547774" y="3073612"/>
            <a:ext cx="26289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32" name="OTLSHAPE_T_df673e02932245a8bd28003662732560_ShapePercentage"/>
          <p:cNvSpPr/>
          <p:nvPr>
            <p:custDataLst>
              <p:tags r:id="rId46"/>
            </p:custDataLst>
          </p:nvPr>
        </p:nvSpPr>
        <p:spPr>
          <a:xfrm>
            <a:off x="5547774" y="3073612"/>
            <a:ext cx="19177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33" name="OTLSHAPE_T_df673e02932245a8bd28003662732560_Duration" hidden="1"/>
          <p:cNvSpPr txBox="1"/>
          <p:nvPr>
            <p:custDataLst>
              <p:tags r:id="rId47"/>
            </p:custDataLst>
          </p:nvPr>
        </p:nvSpPr>
        <p:spPr>
          <a:xfrm>
            <a:off x="0" y="307361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102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34" name="OTLSHAPE_T_df673e02932245a8bd28003662732560_JoinedDate" hidden="1"/>
          <p:cNvSpPr txBox="1"/>
          <p:nvPr>
            <p:custDataLst>
              <p:tags r:id="rId48"/>
            </p:custDataLst>
          </p:nvPr>
        </p:nvSpPr>
        <p:spPr>
          <a:xfrm>
            <a:off x="0" y="3228636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Jan 9 -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35" name="OTLSHAPE_T_df673e02932245a8bd28003662732560_StartDate" hidden="1"/>
          <p:cNvSpPr txBox="1"/>
          <p:nvPr>
            <p:custDataLst>
              <p:tags r:id="rId49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36" name="OTLSHAPE_T_df673e02932245a8bd28003662732560_EndDate" hidden="1"/>
          <p:cNvSpPr txBox="1"/>
          <p:nvPr>
            <p:custDataLst>
              <p:tags r:id="rId50"/>
            </p:custDataLst>
          </p:nvPr>
        </p:nvSpPr>
        <p:spPr>
          <a:xfrm>
            <a:off x="0" y="338366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37" name="OTLSHAPE_T_df673e02932245a8bd28003662732560_Title"/>
          <p:cNvSpPr txBox="1"/>
          <p:nvPr>
            <p:custDataLst>
              <p:tags r:id="rId51"/>
            </p:custDataLst>
          </p:nvPr>
        </p:nvSpPr>
        <p:spPr>
          <a:xfrm>
            <a:off x="5547774" y="3283162"/>
            <a:ext cx="762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4" smtClean="0">
                <a:solidFill>
                  <a:schemeClr val="accent2"/>
                </a:solidFill>
                <a:latin typeface="Calibri" panose="020F0502020204030204" pitchFamily="34" charset="0"/>
              </a:rPr>
              <a:t>Validation: $6,000</a:t>
            </a:r>
            <a:endParaRPr lang="en-GB" sz="800" b="1" spc="-4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38" name="OTLSHAPE_T_df673e02932245a8bd28003662732560_TextPercentage"/>
          <p:cNvSpPr txBox="1"/>
          <p:nvPr>
            <p:custDataLst>
              <p:tags r:id="rId52"/>
            </p:custDataLst>
          </p:nvPr>
        </p:nvSpPr>
        <p:spPr>
          <a:xfrm>
            <a:off x="7311397" y="3124136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73%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39" name="OTLSHAPE_T_fece01af415545c1bb18e8f31890c302_Shape"/>
          <p:cNvSpPr/>
          <p:nvPr>
            <p:custDataLst>
              <p:tags r:id="rId53"/>
            </p:custDataLst>
          </p:nvPr>
        </p:nvSpPr>
        <p:spPr>
          <a:xfrm>
            <a:off x="933365" y="3658235"/>
            <a:ext cx="7251700" cy="952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40" name="OTLSHAPE_T_fece01af415545c1bb18e8f31890c302_ShapePercentage" hidden="1"/>
          <p:cNvSpPr/>
          <p:nvPr>
            <p:custDataLst>
              <p:tags r:id="rId54"/>
            </p:custDataLst>
          </p:nvPr>
        </p:nvSpPr>
        <p:spPr>
          <a:xfrm>
            <a:off x="933365" y="365823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41" name="OTLSHAPE_T_fece01af415545c1bb18e8f31890c302_Duration" hidden="1"/>
          <p:cNvSpPr txBox="1"/>
          <p:nvPr>
            <p:custDataLst>
              <p:tags r:id="rId55"/>
            </p:custDataLst>
          </p:nvPr>
        </p:nvSpPr>
        <p:spPr>
          <a:xfrm>
            <a:off x="0" y="3534198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283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42" name="OTLSHAPE_T_fece01af415545c1bb18e8f31890c302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368922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0%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43" name="OTLSHAPE_T_fece01af415545c1bb18e8f31890c302_JoinedDate" hidden="1"/>
          <p:cNvSpPr txBox="1"/>
          <p:nvPr>
            <p:custDataLst>
              <p:tags r:id="rId57"/>
            </p:custDataLst>
          </p:nvPr>
        </p:nvSpPr>
        <p:spPr>
          <a:xfrm>
            <a:off x="0" y="3844248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44" name="OTLSHAPE_T_fece01af415545c1bb18e8f31890c302_StartDate" hidden="1"/>
          <p:cNvSpPr txBox="1"/>
          <p:nvPr>
            <p:custDataLst>
              <p:tags r:id="rId58"/>
            </p:custDataLst>
          </p:nvPr>
        </p:nvSpPr>
        <p:spPr>
          <a:xfrm>
            <a:off x="0" y="39992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45" name="OTLSHAPE_T_fece01af415545c1bb18e8f31890c302_EndDate" hidden="1"/>
          <p:cNvSpPr txBox="1"/>
          <p:nvPr>
            <p:custDataLst>
              <p:tags r:id="rId59"/>
            </p:custDataLst>
          </p:nvPr>
        </p:nvSpPr>
        <p:spPr>
          <a:xfrm>
            <a:off x="0" y="39992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46" name="OTLSHAPE_T_fece01af415545c1bb18e8f31890c302_Title"/>
          <p:cNvSpPr txBox="1"/>
          <p:nvPr>
            <p:custDataLst>
              <p:tags r:id="rId60"/>
            </p:custDataLst>
          </p:nvPr>
        </p:nvSpPr>
        <p:spPr>
          <a:xfrm>
            <a:off x="933365" y="3534198"/>
            <a:ext cx="1130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Execution Budget: $35,500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347" name="OTLSHAPE_T_2dff7f8a615645e7ae31a7dab3b1722a_Shape"/>
          <p:cNvSpPr/>
          <p:nvPr>
            <p:custDataLst>
              <p:tags r:id="rId61"/>
            </p:custDataLst>
          </p:nvPr>
        </p:nvSpPr>
        <p:spPr>
          <a:xfrm>
            <a:off x="933365" y="3880485"/>
            <a:ext cx="16510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48" name="OTLSHAPE_T_2dff7f8a615645e7ae31a7dab3b1722a_ShapePercentage"/>
          <p:cNvSpPr/>
          <p:nvPr>
            <p:custDataLst>
              <p:tags r:id="rId62"/>
            </p:custDataLst>
          </p:nvPr>
        </p:nvSpPr>
        <p:spPr>
          <a:xfrm>
            <a:off x="933365" y="3880485"/>
            <a:ext cx="11557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49" name="OTLSHAPE_T_2dff7f8a615645e7ae31a7dab3b1722a_Duration" hidden="1"/>
          <p:cNvSpPr txBox="1"/>
          <p:nvPr>
            <p:custDataLst>
              <p:tags r:id="rId63"/>
            </p:custDataLst>
          </p:nvPr>
        </p:nvSpPr>
        <p:spPr>
          <a:xfrm>
            <a:off x="0" y="388048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64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50" name="OTLSHAPE_T_2dff7f8a615645e7ae31a7dab3b1722a_JoinedDate" hidden="1"/>
          <p:cNvSpPr txBox="1"/>
          <p:nvPr>
            <p:custDataLst>
              <p:tags r:id="rId64"/>
            </p:custDataLst>
          </p:nvPr>
        </p:nvSpPr>
        <p:spPr>
          <a:xfrm>
            <a:off x="0" y="4035509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Jul 29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51" name="OTLSHAPE_T_2dff7f8a615645e7ae31a7dab3b1722a_StartDate" hidden="1"/>
          <p:cNvSpPr txBox="1"/>
          <p:nvPr>
            <p:custDataLst>
              <p:tags r:id="rId65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52" name="OTLSHAPE_T_2dff7f8a615645e7ae31a7dab3b1722a_EndDate" hidden="1"/>
          <p:cNvSpPr txBox="1"/>
          <p:nvPr>
            <p:custDataLst>
              <p:tags r:id="rId66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53" name="OTLSHAPE_T_2dff7f8a615645e7ae31a7dab3b1722a_Title"/>
          <p:cNvSpPr txBox="1"/>
          <p:nvPr>
            <p:custDataLst>
              <p:tags r:id="rId67"/>
            </p:custDataLst>
          </p:nvPr>
        </p:nvSpPr>
        <p:spPr>
          <a:xfrm>
            <a:off x="933365" y="4090035"/>
            <a:ext cx="1041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2"/>
                </a:solidFill>
                <a:latin typeface="Calibri" panose="020F0502020204030204" pitchFamily="34" charset="0"/>
              </a:rPr>
              <a:t>Documentation: $11,000</a:t>
            </a:r>
            <a:endParaRPr lang="en-GB" sz="800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54" name="OTLSHAPE_T_2dff7f8a615645e7ae31a7dab3b1722a_TextPercentage"/>
          <p:cNvSpPr txBox="1"/>
          <p:nvPr>
            <p:custDataLst>
              <p:tags r:id="rId68"/>
            </p:custDataLst>
          </p:nvPr>
        </p:nvSpPr>
        <p:spPr>
          <a:xfrm>
            <a:off x="1928771" y="393101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70%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55" name="OTLSHAPE_T_916dce10cead40e1bf40aca81ed8df14_Shape"/>
          <p:cNvSpPr/>
          <p:nvPr>
            <p:custDataLst>
              <p:tags r:id="rId69"/>
            </p:custDataLst>
          </p:nvPr>
        </p:nvSpPr>
        <p:spPr>
          <a:xfrm>
            <a:off x="2574855" y="3880485"/>
            <a:ext cx="35814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56" name="OTLSHAPE_T_916dce10cead40e1bf40aca81ed8df14_ShapePercentage"/>
          <p:cNvSpPr/>
          <p:nvPr>
            <p:custDataLst>
              <p:tags r:id="rId70"/>
            </p:custDataLst>
          </p:nvPr>
        </p:nvSpPr>
        <p:spPr>
          <a:xfrm>
            <a:off x="2574855" y="3880485"/>
            <a:ext cx="17907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57" name="OTLSHAPE_T_916dce10cead40e1bf40aca81ed8df14_Duration" hidden="1"/>
          <p:cNvSpPr txBox="1"/>
          <p:nvPr>
            <p:custDataLst>
              <p:tags r:id="rId71"/>
            </p:custDataLst>
          </p:nvPr>
        </p:nvSpPr>
        <p:spPr>
          <a:xfrm>
            <a:off x="0" y="388048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140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58" name="OTLSHAPE_T_916dce10cead40e1bf40aca81ed8df14_JoinedDate" hidden="1"/>
          <p:cNvSpPr txBox="1"/>
          <p:nvPr>
            <p:custDataLst>
              <p:tags r:id="rId72"/>
            </p:custDataLst>
          </p:nvPr>
        </p:nvSpPr>
        <p:spPr>
          <a:xfrm>
            <a:off x="0" y="4035509"/>
            <a:ext cx="7366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Jul 30 - Feb 10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59" name="OTLSHAPE_T_916dce10cead40e1bf40aca81ed8df14_StartDate" hidden="1"/>
          <p:cNvSpPr txBox="1"/>
          <p:nvPr>
            <p:custDataLst>
              <p:tags r:id="rId73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60" name="OTLSHAPE_T_916dce10cead40e1bf40aca81ed8df14_EndDate" hidden="1"/>
          <p:cNvSpPr txBox="1"/>
          <p:nvPr>
            <p:custDataLst>
              <p:tags r:id="rId74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61" name="OTLSHAPE_T_916dce10cead40e1bf40aca81ed8df14_Title"/>
          <p:cNvSpPr txBox="1"/>
          <p:nvPr>
            <p:custDataLst>
              <p:tags r:id="rId75"/>
            </p:custDataLst>
          </p:nvPr>
        </p:nvSpPr>
        <p:spPr>
          <a:xfrm>
            <a:off x="2574855" y="4090035"/>
            <a:ext cx="596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6"/>
                </a:solidFill>
                <a:latin typeface="Calibri" panose="020F0502020204030204" pitchFamily="34" charset="0"/>
              </a:rPr>
              <a:t>Apps: $16,500</a:t>
            </a:r>
            <a:endParaRPr lang="en-GB" sz="8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362" name="OTLSHAPE_T_916dce10cead40e1bf40aca81ed8df14_TextPercentage"/>
          <p:cNvSpPr txBox="1"/>
          <p:nvPr>
            <p:custDataLst>
              <p:tags r:id="rId76"/>
            </p:custDataLst>
          </p:nvPr>
        </p:nvSpPr>
        <p:spPr>
          <a:xfrm>
            <a:off x="4208620" y="393101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50%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63" name="OTLSHAPE_T_7f0cd6b2eb864042a27fbcf8186ab14a_Shape"/>
          <p:cNvSpPr/>
          <p:nvPr>
            <p:custDataLst>
              <p:tags r:id="rId77"/>
            </p:custDataLst>
          </p:nvPr>
        </p:nvSpPr>
        <p:spPr>
          <a:xfrm>
            <a:off x="6149654" y="3880485"/>
            <a:ext cx="13589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64" name="OTLSHAPE_T_7f0cd6b2eb864042a27fbcf8186ab14a_ShapePercentage"/>
          <p:cNvSpPr/>
          <p:nvPr>
            <p:custDataLst>
              <p:tags r:id="rId78"/>
            </p:custDataLst>
          </p:nvPr>
        </p:nvSpPr>
        <p:spPr>
          <a:xfrm>
            <a:off x="6149654" y="3880485"/>
            <a:ext cx="2032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65" name="OTLSHAPE_T_7f0cd6b2eb864042a27fbcf8186ab14a_Duration" hidden="1"/>
          <p:cNvSpPr txBox="1"/>
          <p:nvPr>
            <p:custDataLst>
              <p:tags r:id="rId79"/>
            </p:custDataLst>
          </p:nvPr>
        </p:nvSpPr>
        <p:spPr>
          <a:xfrm>
            <a:off x="0" y="388048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54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66" name="OTLSHAPE_T_7f0cd6b2eb864042a27fbcf8186ab14a_JoinedDate" hidden="1"/>
          <p:cNvSpPr txBox="1"/>
          <p:nvPr>
            <p:custDataLst>
              <p:tags r:id="rId80"/>
            </p:custDataLst>
          </p:nvPr>
        </p:nvSpPr>
        <p:spPr>
          <a:xfrm>
            <a:off x="0" y="4035509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Feb 11 - Apr 24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67" name="OTLSHAPE_T_7f0cd6b2eb864042a27fbcf8186ab14a_StartDate" hidden="1"/>
          <p:cNvSpPr txBox="1"/>
          <p:nvPr>
            <p:custDataLst>
              <p:tags r:id="rId81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68" name="OTLSHAPE_T_7f0cd6b2eb864042a27fbcf8186ab14a_EndDate" hidden="1"/>
          <p:cNvSpPr txBox="1"/>
          <p:nvPr>
            <p:custDataLst>
              <p:tags r:id="rId82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69" name="OTLSHAPE_T_7f0cd6b2eb864042a27fbcf8186ab14a_Title"/>
          <p:cNvSpPr txBox="1"/>
          <p:nvPr>
            <p:custDataLst>
              <p:tags r:id="rId83"/>
            </p:custDataLst>
          </p:nvPr>
        </p:nvSpPr>
        <p:spPr>
          <a:xfrm>
            <a:off x="6149654" y="4090035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4" smtClean="0">
                <a:solidFill>
                  <a:schemeClr val="accent6"/>
                </a:solidFill>
                <a:latin typeface="Calibri" panose="020F0502020204030204" pitchFamily="34" charset="0"/>
              </a:rPr>
              <a:t>Testing: $6,000</a:t>
            </a:r>
            <a:endParaRPr lang="en-GB" sz="800" b="1" spc="-4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370" name="OTLSHAPE_T_7f0cd6b2eb864042a27fbcf8186ab14a_TextPercentage"/>
          <p:cNvSpPr txBox="1"/>
          <p:nvPr>
            <p:custDataLst>
              <p:tags r:id="rId84"/>
            </p:custDataLst>
          </p:nvPr>
        </p:nvSpPr>
        <p:spPr>
          <a:xfrm>
            <a:off x="6198475" y="393101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15%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71" name="OTLSHAPE_T_c09212f1d12c45ccbc3c8e530031141b_Shape"/>
          <p:cNvSpPr/>
          <p:nvPr>
            <p:custDataLst>
              <p:tags r:id="rId85"/>
            </p:custDataLst>
          </p:nvPr>
        </p:nvSpPr>
        <p:spPr>
          <a:xfrm>
            <a:off x="7499323" y="3880485"/>
            <a:ext cx="6858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72" name="OTLSHAPE_T_c09212f1d12c45ccbc3c8e530031141b_ShapePercentage"/>
          <p:cNvSpPr/>
          <p:nvPr>
            <p:custDataLst>
              <p:tags r:id="rId86"/>
            </p:custDataLst>
          </p:nvPr>
        </p:nvSpPr>
        <p:spPr>
          <a:xfrm>
            <a:off x="7499323" y="3880485"/>
            <a:ext cx="5461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73" name="OTLSHAPE_T_c09212f1d12c45ccbc3c8e530031141b_Duration" hidden="1"/>
          <p:cNvSpPr txBox="1"/>
          <p:nvPr>
            <p:custDataLst>
              <p:tags r:id="rId87"/>
            </p:custDataLst>
          </p:nvPr>
        </p:nvSpPr>
        <p:spPr>
          <a:xfrm>
            <a:off x="0" y="388048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25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74" name="OTLSHAPE_T_c09212f1d12c45ccbc3c8e530031141b_JoinedDate" hidden="1"/>
          <p:cNvSpPr txBox="1"/>
          <p:nvPr>
            <p:custDataLst>
              <p:tags r:id="rId88"/>
            </p:custDataLst>
          </p:nvPr>
        </p:nvSpPr>
        <p:spPr>
          <a:xfrm>
            <a:off x="0" y="4035509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Apr 25 -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75" name="OTLSHAPE_T_c09212f1d12c45ccbc3c8e530031141b_StartDate" hidden="1"/>
          <p:cNvSpPr txBox="1"/>
          <p:nvPr>
            <p:custDataLst>
              <p:tags r:id="rId89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76" name="OTLSHAPE_T_c09212f1d12c45ccbc3c8e530031141b_EndDate" hidden="1"/>
          <p:cNvSpPr txBox="1"/>
          <p:nvPr>
            <p:custDataLst>
              <p:tags r:id="rId90"/>
            </p:custDataLst>
          </p:nvPr>
        </p:nvSpPr>
        <p:spPr>
          <a:xfrm>
            <a:off x="0" y="41905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77" name="OTLSHAPE_T_c09212f1d12c45ccbc3c8e530031141b_Title"/>
          <p:cNvSpPr txBox="1"/>
          <p:nvPr>
            <p:custDataLst>
              <p:tags r:id="rId91"/>
            </p:custDataLst>
          </p:nvPr>
        </p:nvSpPr>
        <p:spPr>
          <a:xfrm>
            <a:off x="7499323" y="4090035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2" smtClean="0">
                <a:solidFill>
                  <a:schemeClr val="accent6"/>
                </a:solidFill>
                <a:latin typeface="Calibri" panose="020F0502020204030204" pitchFamily="34" charset="0"/>
              </a:rPr>
              <a:t>Training: $2,000</a:t>
            </a:r>
            <a:endParaRPr lang="en-GB" sz="800" b="1" spc="-2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378" name="OTLSHAPE_T_c09212f1d12c45ccbc3c8e530031141b_TextPercentage"/>
          <p:cNvSpPr txBox="1"/>
          <p:nvPr>
            <p:custDataLst>
              <p:tags r:id="rId92"/>
            </p:custDataLst>
          </p:nvPr>
        </p:nvSpPr>
        <p:spPr>
          <a:xfrm>
            <a:off x="7885553" y="393101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80%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79" name="OTLSHAPE_T_a10c0fd0935641adbbfc8f8e0ed78896_Shape"/>
          <p:cNvSpPr/>
          <p:nvPr>
            <p:custDataLst>
              <p:tags r:id="rId93"/>
            </p:custDataLst>
          </p:nvPr>
        </p:nvSpPr>
        <p:spPr>
          <a:xfrm>
            <a:off x="933365" y="4465108"/>
            <a:ext cx="7251700" cy="952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80" name="OTLSHAPE_T_a10c0fd0935641adbbfc8f8e0ed78896_ShapePercentage" hidden="1"/>
          <p:cNvSpPr/>
          <p:nvPr>
            <p:custDataLst>
              <p:tags r:id="rId94"/>
            </p:custDataLst>
          </p:nvPr>
        </p:nvSpPr>
        <p:spPr>
          <a:xfrm>
            <a:off x="933365" y="4465108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81" name="OTLSHAPE_T_a10c0fd0935641adbbfc8f8e0ed78896_Duration" hidden="1"/>
          <p:cNvSpPr txBox="1"/>
          <p:nvPr>
            <p:custDataLst>
              <p:tags r:id="rId95"/>
            </p:custDataLst>
          </p:nvPr>
        </p:nvSpPr>
        <p:spPr>
          <a:xfrm>
            <a:off x="0" y="434107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283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82" name="OTLSHAPE_T_a10c0fd0935641adbbfc8f8e0ed78896_TextPercentage" hidden="1"/>
          <p:cNvSpPr txBox="1"/>
          <p:nvPr>
            <p:custDataLst>
              <p:tags r:id="rId96"/>
            </p:custDataLst>
          </p:nvPr>
        </p:nvSpPr>
        <p:spPr>
          <a:xfrm>
            <a:off x="0" y="449609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83" name="OTLSHAPE_T_a10c0fd0935641adbbfc8f8e0ed78896_JoinedDate" hidden="1"/>
          <p:cNvSpPr txBox="1"/>
          <p:nvPr>
            <p:custDataLst>
              <p:tags r:id="rId97"/>
            </p:custDataLst>
          </p:nvPr>
        </p:nvSpPr>
        <p:spPr>
          <a:xfrm>
            <a:off x="0" y="4496096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84" name="OTLSHAPE_T_a10c0fd0935641adbbfc8f8e0ed78896_StartDate" hidden="1"/>
          <p:cNvSpPr txBox="1"/>
          <p:nvPr>
            <p:custDataLst>
              <p:tags r:id="rId98"/>
            </p:custDataLst>
          </p:nvPr>
        </p:nvSpPr>
        <p:spPr>
          <a:xfrm>
            <a:off x="0" y="465112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85" name="OTLSHAPE_T_a10c0fd0935641adbbfc8f8e0ed78896_EndDate" hidden="1"/>
          <p:cNvSpPr txBox="1"/>
          <p:nvPr>
            <p:custDataLst>
              <p:tags r:id="rId99"/>
            </p:custDataLst>
          </p:nvPr>
        </p:nvSpPr>
        <p:spPr>
          <a:xfrm>
            <a:off x="0" y="465112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86" name="OTLSHAPE_T_a10c0fd0935641adbbfc8f8e0ed78896_Title"/>
          <p:cNvSpPr txBox="1"/>
          <p:nvPr>
            <p:custDataLst>
              <p:tags r:id="rId100"/>
            </p:custDataLst>
          </p:nvPr>
        </p:nvSpPr>
        <p:spPr>
          <a:xfrm>
            <a:off x="933365" y="4341072"/>
            <a:ext cx="1143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Monitoring Budget: $7,500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387" name="OTLSHAPE_T_70aa0b1744f84eb9ae33cefa25168a02_Shape"/>
          <p:cNvSpPr/>
          <p:nvPr>
            <p:custDataLst>
              <p:tags r:id="rId101"/>
            </p:custDataLst>
          </p:nvPr>
        </p:nvSpPr>
        <p:spPr>
          <a:xfrm>
            <a:off x="933365" y="4687358"/>
            <a:ext cx="12954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88" name="OTLSHAPE_T_70aa0b1744f84eb9ae33cefa25168a02_ShapePercentage"/>
          <p:cNvSpPr/>
          <p:nvPr>
            <p:custDataLst>
              <p:tags r:id="rId102"/>
            </p:custDataLst>
          </p:nvPr>
        </p:nvSpPr>
        <p:spPr>
          <a:xfrm>
            <a:off x="933365" y="4687358"/>
            <a:ext cx="5842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89" name="OTLSHAPE_T_70aa0b1744f84eb9ae33cefa25168a02_Duration" hidden="1"/>
          <p:cNvSpPr txBox="1"/>
          <p:nvPr>
            <p:custDataLst>
              <p:tags r:id="rId103"/>
            </p:custDataLst>
          </p:nvPr>
        </p:nvSpPr>
        <p:spPr>
          <a:xfrm>
            <a:off x="0" y="468735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51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90" name="OTLSHAPE_T_70aa0b1744f84eb9ae33cefa25168a02_JoinedDate" hidden="1"/>
          <p:cNvSpPr txBox="1"/>
          <p:nvPr>
            <p:custDataLst>
              <p:tags r:id="rId104"/>
            </p:custDataLst>
          </p:nvPr>
        </p:nvSpPr>
        <p:spPr>
          <a:xfrm>
            <a:off x="0" y="4842383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May 1 - Jul 10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91" name="OTLSHAPE_T_70aa0b1744f84eb9ae33cefa25168a02_StartDate" hidden="1"/>
          <p:cNvSpPr txBox="1"/>
          <p:nvPr>
            <p:custDataLst>
              <p:tags r:id="rId105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92" name="OTLSHAPE_T_70aa0b1744f84eb9ae33cefa25168a02_EndDate" hidden="1"/>
          <p:cNvSpPr txBox="1"/>
          <p:nvPr>
            <p:custDataLst>
              <p:tags r:id="rId106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93" name="OTLSHAPE_T_70aa0b1744f84eb9ae33cefa25168a02_Title"/>
          <p:cNvSpPr txBox="1"/>
          <p:nvPr>
            <p:custDataLst>
              <p:tags r:id="rId107"/>
            </p:custDataLst>
          </p:nvPr>
        </p:nvSpPr>
        <p:spPr>
          <a:xfrm>
            <a:off x="933365" y="4896908"/>
            <a:ext cx="863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6"/>
                </a:solidFill>
                <a:latin typeface="Calibri" panose="020F0502020204030204" pitchFamily="34" charset="0"/>
              </a:rPr>
              <a:t>Sustainment: $1,500</a:t>
            </a:r>
            <a:endParaRPr lang="en-GB" sz="8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394" name="OTLSHAPE_T_70aa0b1744f84eb9ae33cefa25168a02_TextPercentage"/>
          <p:cNvSpPr txBox="1"/>
          <p:nvPr>
            <p:custDataLst>
              <p:tags r:id="rId108"/>
            </p:custDataLst>
          </p:nvPr>
        </p:nvSpPr>
        <p:spPr>
          <a:xfrm>
            <a:off x="1362461" y="4737883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45%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395" name="OTLSHAPE_T_17c4885deb8242be9ca95a6372d76374_Shape"/>
          <p:cNvSpPr/>
          <p:nvPr>
            <p:custDataLst>
              <p:tags r:id="rId109"/>
            </p:custDataLst>
          </p:nvPr>
        </p:nvSpPr>
        <p:spPr>
          <a:xfrm>
            <a:off x="2228318" y="4687358"/>
            <a:ext cx="9779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96" name="OTLSHAPE_T_17c4885deb8242be9ca95a6372d76374_ShapePercentage"/>
          <p:cNvSpPr/>
          <p:nvPr>
            <p:custDataLst>
              <p:tags r:id="rId110"/>
            </p:custDataLst>
          </p:nvPr>
        </p:nvSpPr>
        <p:spPr>
          <a:xfrm>
            <a:off x="2228318" y="4687358"/>
            <a:ext cx="2032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97" name="OTLSHAPE_T_17c4885deb8242be9ca95a6372d76374_Duration" hidden="1"/>
          <p:cNvSpPr txBox="1"/>
          <p:nvPr>
            <p:custDataLst>
              <p:tags r:id="rId111"/>
            </p:custDataLst>
          </p:nvPr>
        </p:nvSpPr>
        <p:spPr>
          <a:xfrm>
            <a:off x="0" y="468735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37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98" name="OTLSHAPE_T_17c4885deb8242be9ca95a6372d76374_JoinedDate" hidden="1"/>
          <p:cNvSpPr txBox="1"/>
          <p:nvPr>
            <p:custDataLst>
              <p:tags r:id="rId112"/>
            </p:custDataLst>
          </p:nvPr>
        </p:nvSpPr>
        <p:spPr>
          <a:xfrm>
            <a:off x="0" y="4842383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Jul 11 - Sep 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399" name="OTLSHAPE_T_17c4885deb8242be9ca95a6372d76374_StartDate" hidden="1"/>
          <p:cNvSpPr txBox="1"/>
          <p:nvPr>
            <p:custDataLst>
              <p:tags r:id="rId113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00" name="OTLSHAPE_T_17c4885deb8242be9ca95a6372d76374_EndDate" hidden="1"/>
          <p:cNvSpPr txBox="1"/>
          <p:nvPr>
            <p:custDataLst>
              <p:tags r:id="rId114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01" name="OTLSHAPE_T_17c4885deb8242be9ca95a6372d76374_Title"/>
          <p:cNvSpPr txBox="1"/>
          <p:nvPr>
            <p:custDataLst>
              <p:tags r:id="rId115"/>
            </p:custDataLst>
          </p:nvPr>
        </p:nvSpPr>
        <p:spPr>
          <a:xfrm>
            <a:off x="2228318" y="4896908"/>
            <a:ext cx="800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6"/>
                </a:solidFill>
                <a:latin typeface="Calibri" panose="020F0502020204030204" pitchFamily="34" charset="0"/>
              </a:rPr>
              <a:t>Scheduling: $1,000</a:t>
            </a:r>
            <a:endParaRPr lang="en-GB" sz="8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402" name="OTLSHAPE_T_17c4885deb8242be9ca95a6372d76374_TextPercentage"/>
          <p:cNvSpPr txBox="1"/>
          <p:nvPr>
            <p:custDataLst>
              <p:tags r:id="rId116"/>
            </p:custDataLst>
          </p:nvPr>
        </p:nvSpPr>
        <p:spPr>
          <a:xfrm>
            <a:off x="2268019" y="4737883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20%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403" name="OTLSHAPE_T_c463550f6bf34dcaa69103ca7636a947_Shape"/>
          <p:cNvSpPr/>
          <p:nvPr>
            <p:custDataLst>
              <p:tags r:id="rId117"/>
            </p:custDataLst>
          </p:nvPr>
        </p:nvSpPr>
        <p:spPr>
          <a:xfrm>
            <a:off x="3194973" y="4687358"/>
            <a:ext cx="13589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04" name="OTLSHAPE_T_c463550f6bf34dcaa69103ca7636a947_ShapePercentage"/>
          <p:cNvSpPr/>
          <p:nvPr>
            <p:custDataLst>
              <p:tags r:id="rId118"/>
            </p:custDataLst>
          </p:nvPr>
        </p:nvSpPr>
        <p:spPr>
          <a:xfrm>
            <a:off x="3194973" y="4687358"/>
            <a:ext cx="8128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05" name="OTLSHAPE_T_c463550f6bf34dcaa69103ca7636a947_Duration" hidden="1"/>
          <p:cNvSpPr txBox="1"/>
          <p:nvPr>
            <p:custDataLst>
              <p:tags r:id="rId119"/>
            </p:custDataLst>
          </p:nvPr>
        </p:nvSpPr>
        <p:spPr>
          <a:xfrm>
            <a:off x="0" y="468735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54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406" name="OTLSHAPE_T_c463550f6bf34dcaa69103ca7636a947_JoinedDate" hidden="1"/>
          <p:cNvSpPr txBox="1"/>
          <p:nvPr>
            <p:custDataLst>
              <p:tags r:id="rId120"/>
            </p:custDataLst>
          </p:nvPr>
        </p:nvSpPr>
        <p:spPr>
          <a:xfrm>
            <a:off x="0" y="484238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Sep 2 - Nov 14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07" name="OTLSHAPE_T_c463550f6bf34dcaa69103ca7636a947_StartDate" hidden="1"/>
          <p:cNvSpPr txBox="1"/>
          <p:nvPr>
            <p:custDataLst>
              <p:tags r:id="rId121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08" name="OTLSHAPE_T_c463550f6bf34dcaa69103ca7636a947_EndDate" hidden="1"/>
          <p:cNvSpPr txBox="1"/>
          <p:nvPr>
            <p:custDataLst>
              <p:tags r:id="rId122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09" name="OTLSHAPE_T_c463550f6bf34dcaa69103ca7636a947_Title"/>
          <p:cNvSpPr txBox="1"/>
          <p:nvPr>
            <p:custDataLst>
              <p:tags r:id="rId123"/>
            </p:custDataLst>
          </p:nvPr>
        </p:nvSpPr>
        <p:spPr>
          <a:xfrm>
            <a:off x="3194973" y="4896908"/>
            <a:ext cx="774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accent6"/>
                </a:solidFill>
                <a:latin typeface="Calibri" panose="020F0502020204030204" pitchFamily="34" charset="0"/>
              </a:rPr>
              <a:t>Baselining: $1,500</a:t>
            </a:r>
            <a:endParaRPr lang="en-GB" sz="8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8410" name="OTLSHAPE_T_c463550f6bf34dcaa69103ca7636a947_TextPercentage"/>
          <p:cNvSpPr txBox="1"/>
          <p:nvPr>
            <p:custDataLst>
              <p:tags r:id="rId124"/>
            </p:custDataLst>
          </p:nvPr>
        </p:nvSpPr>
        <p:spPr>
          <a:xfrm>
            <a:off x="3851139" y="4737883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60%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411" name="OTLSHAPE_T_2d74562f6acd45dc87a217ff3679cf08_Shape"/>
          <p:cNvSpPr/>
          <p:nvPr>
            <p:custDataLst>
              <p:tags r:id="rId125"/>
            </p:custDataLst>
          </p:nvPr>
        </p:nvSpPr>
        <p:spPr>
          <a:xfrm>
            <a:off x="4544642" y="4687358"/>
            <a:ext cx="3632200" cy="2095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12" name="OTLSHAPE_T_2d74562f6acd45dc87a217ff3679cf08_ShapePercentage"/>
          <p:cNvSpPr/>
          <p:nvPr>
            <p:custDataLst>
              <p:tags r:id="rId126"/>
            </p:custDataLst>
          </p:nvPr>
        </p:nvSpPr>
        <p:spPr>
          <a:xfrm>
            <a:off x="4544642" y="4687358"/>
            <a:ext cx="3340100" cy="20955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13" name="OTLSHAPE_T_2d74562f6acd45dc87a217ff3679cf08_Duration" hidden="1"/>
          <p:cNvSpPr txBox="1"/>
          <p:nvPr>
            <p:custDataLst>
              <p:tags r:id="rId127"/>
            </p:custDataLst>
          </p:nvPr>
        </p:nvSpPr>
        <p:spPr>
          <a:xfrm>
            <a:off x="0" y="4687358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141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414" name="OTLSHAPE_T_2d74562f6acd45dc87a217ff3679cf08_JoinedDate" hidden="1"/>
          <p:cNvSpPr txBox="1"/>
          <p:nvPr>
            <p:custDataLst>
              <p:tags r:id="rId128"/>
            </p:custDataLst>
          </p:nvPr>
        </p:nvSpPr>
        <p:spPr>
          <a:xfrm>
            <a:off x="0" y="484238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mtClean="0">
                <a:solidFill>
                  <a:schemeClr val="dk2"/>
                </a:solidFill>
                <a:latin typeface="Calibri" panose="020F0502020204030204" pitchFamily="34" charset="0"/>
              </a:rPr>
              <a:t>Nov 15 - May 31</a:t>
            </a:r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15" name="OTLSHAPE_T_2d74562f6acd45dc87a217ff3679cf08_StartDate" hidden="1"/>
          <p:cNvSpPr txBox="1"/>
          <p:nvPr>
            <p:custDataLst>
              <p:tags r:id="rId129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16" name="OTLSHAPE_T_2d74562f6acd45dc87a217ff3679cf08_EndDate" hidden="1"/>
          <p:cNvSpPr txBox="1"/>
          <p:nvPr>
            <p:custDataLst>
              <p:tags r:id="rId130"/>
            </p:custDataLst>
          </p:nvPr>
        </p:nvSpPr>
        <p:spPr>
          <a:xfrm>
            <a:off x="0" y="49974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417" name="OTLSHAPE_T_2d74562f6acd45dc87a217ff3679cf08_Title"/>
          <p:cNvSpPr txBox="1"/>
          <p:nvPr>
            <p:custDataLst>
              <p:tags r:id="rId131"/>
            </p:custDataLst>
          </p:nvPr>
        </p:nvSpPr>
        <p:spPr>
          <a:xfrm>
            <a:off x="4544642" y="4896908"/>
            <a:ext cx="749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rgbClr val="B20E12"/>
                </a:solidFill>
                <a:latin typeface="Calibri" panose="020F0502020204030204" pitchFamily="34" charset="0"/>
              </a:rPr>
              <a:t>Reporting: $3,500</a:t>
            </a:r>
            <a:endParaRPr lang="en-GB" sz="800" b="1">
              <a:solidFill>
                <a:srgbClr val="B20E12"/>
              </a:solidFill>
              <a:latin typeface="Calibri" panose="020F0502020204030204" pitchFamily="34" charset="0"/>
            </a:endParaRPr>
          </a:p>
        </p:txBody>
      </p:sp>
      <p:sp>
        <p:nvSpPr>
          <p:cNvPr id="8418" name="OTLSHAPE_T_2d74562f6acd45dc87a217ff3679cf08_TextPercentage"/>
          <p:cNvSpPr txBox="1"/>
          <p:nvPr>
            <p:custDataLst>
              <p:tags r:id="rId132"/>
            </p:custDataLst>
          </p:nvPr>
        </p:nvSpPr>
        <p:spPr>
          <a:xfrm>
            <a:off x="7730157" y="4737883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700" smtClean="0">
                <a:solidFill>
                  <a:schemeClr val="lt1"/>
                </a:solidFill>
                <a:latin typeface="Calibri" panose="020F0502020204030204" pitchFamily="34" charset="0"/>
              </a:rPr>
              <a:t>92%</a:t>
            </a:r>
            <a:endParaRPr lang="en-GB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24" name="Title 1"/>
          <p:cNvSpPr txBox="1">
            <a:spLocks/>
          </p:cNvSpPr>
          <p:nvPr/>
        </p:nvSpPr>
        <p:spPr>
          <a:xfrm>
            <a:off x="736556" y="1128001"/>
            <a:ext cx="3581612" cy="52565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25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Budget </a:t>
            </a:r>
            <a:r>
              <a:rPr lang="en-US" sz="2025" b="1" dirty="0" smtClean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Timeline</a:t>
            </a:r>
            <a:endParaRPr lang="en-US" sz="2025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16670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csIkxlZnQiOjAsIlJpZ2h0IjowLCJCb3R0b20iOjd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NSwiQm90dG9tIjowfSwiUGFkZGluZyI6eyIkaWQiOiIxOCIsIlRvcCI6MCwiTGVmdCI6MCwiUmlnaHQiOjAsIkJvdHRvbSI6MH0sIkJhY2tncm91bmQiOnsiJGlkIjoiMTkiLCJDb2xvciI6eyIkaWQiOiIyMCIsIkEiOjI1NSwiUiI6MjU1LCJHIjoyNTUsIkIiOjI1NX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1LCJSaWdodCI6MCwiQm90dG9tIjowfSwiUGFkZGluZyI6eyIkaWQiOiIyNiIsIlRvcCI6MCwiTGVmdCI6MCwiUmlnaHQiOjAsIkJvdHRvbSI6MH0sIkJhY2tncm91bmQiOnsiJGlkIjoiMjciLCJDb2xvciI6eyIkaWQiOiIyOCIsIkEiOjI1NSwiUiI6MjU1LCJHIjoyNTUsIkIiOjI1NX19LCJJc1Zpc2libGUiOmZhbHNlLCJXaWR0aCI6MC4wLCJIZWlnaHQiOjAuMCwiQm9yZGVyU3R5bGUiOm51bGwsIlBhcmVudFN0eWxlIjpudWxsfSwiVG9kYXlUZXh0U3R5bGUiOnsiJGlkIjoiMjkiLCJGb250U2V0dGluZ3MiOnsiJGlkIjoiMzAiLCJGb250U2l6ZSI6OS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jU1LCJSIjoyNTUsIkciOjI1NSwiQiI6MjU1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dHJ1ZSwiU2VnbWVudFNlcGFyYXRvck9wYWNpdHkiOjMwLCJGb250U2V0dGluZ3MiOnsiJGlkIjoiNDMiLCJGb250U2l6ZSI6OS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ODksIlIiOjAsIkciOjAsIkIiOjB9fSwiSXNWaXNpYmxlIjp0cnVlLCJXaWR0aCI6MC4wLCJIZWlnaHQiOjAuMCwiQm9yZGVyU3R5bGUiOm51bGwsIlBhcmVudFN0eWxlIjpudWxsfSwiRWxhcHNlZFRpbWVCYWNrZ3JvdW5kIjp7IiRpZCI6IjUwIiwiQ29sb3IiOnsiJGlkIjoiNTEiLCJBIjoxOTEsIlIiOjI1NSwiRyI6MCwiQiI6MH19LCJBcHBlbmRZZWFyT25ZZWFyQ2hhbmdlIjp0cnVlLCJFbGFwc2VkVGltZUZvcm1hdCI6MiwiVG9kYXlNYXJrZXJQb3NpdGlvbiI6MywiUXVpY2tQb3NpdGlvbiI6MywiQWJzb2x1dGVQb3NpdGlvbiI6MTY4Ljc1LCJNYXJnaW4iOnsiJGlkIjoiNTIiLCJUb3AiOjAsIkxlZnQiOjEwLCJSaWdodCI6MTAsIkJvdHRvbSI6MH0sIlBhZGRpbmciOnsiJGlkIjoiNTMiLCJUb3AiOjAsIkxlZnQiOjAsIlJpZ2h0IjowLCJCb3R0b20iOjB9LCJCYWNrZ3JvdW5kIjp7IiRpZCI6IjU0IiwiQ29sb3IiOnsiJGlkIjoiNTUiLCJBIjoyNTUsIlIiOjMxLCJHIjo3MywiQiI6MTI1fX0sIklzVmlzaWJsZSI6dHJ1ZSwiV2lkdGgiOjAuMCwiSGVpZ2h0IjowLjAsIkJvcmRlclN0eWxlIjpudWxsLCJQYXJlbnRTdHlsZSI6bnVsbH0sIkRlZmF1bHRNaWxlc3RvbmVTdHlsZSI6eyIkaWQiOiI1NiIsIlNoYXBlIjowLCJDb25uZWN0b3JNYXJnaW4iOnsiJGlkIjoiNTciLCJUb3AiOjAsIkxlZnQiOjIsIlJpZ2h0IjoyLCJCb3R0b20iOjB9LCJDb25uZWN0b3JTdHlsZSI6eyIkaWQiOiI1OCIsIkxpbmVDb2xvciI6eyIkaWQiOiI1OSIsIiR0eXBlIjoiTkxSRS5Db21tb24uRG9tLlNvbGlkQ29sb3JCcnVzaCwgTkxSRS5Db21tb24iLCJDb2xvciI6eyIkaWQiOiI2MCIsIkEiOjEyNywiUiI6MzEsIkciOjczLCJCIjoxMjZ9fSwiTGluZVdlaWdodCI6MS4wLCJMaW5lVHlwZSI6MCwiUGFyZW50U3R5bGUiOm51bGx9LCJJc0JlbG93VGltZWJhbmQiOmZhbHNlLCJIaWRlRGF0ZSI6ZmFsc2UsIlNoYXBlU2l6ZSI6MSwiU3BhY2luZyI6MS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AsIkciOjExNCwiQiI6MTg4fX0sIklzVmlzaWJsZSI6dHJ1ZSwiV2lkdGgiOjE4LjAsIkhlaWdodCI6MjA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SwiRm9udE5hbWUiOiJDYWxpYnJpIiwiSXNCb2xkIjp0cnVlLCJJc0l0YWxpYyI6ZmFsc2UsIklzVW5kZXJsaW5lZCI6ZmFsc2UsIlBhcmVudFN0eWxlIjpudWxsfSwiQXV0b1NpemUiOjAsIkZvcmVncm91bmQiOnsiJGlkIjoiNzIiLCJDb2xvciI6eyIkaWQiOiI3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CIsIlRvcCI6MCwiTGVmdCI6MCwiUmlnaHQiOjAsIkJvdHRvbSI6MH0sIlBhZGRpbmciOnsiJGlkIjoiNzUiLCJUb3AiOjAsIkxlZnQiOjAsIlJpZ2h0IjowLCJCb3R0b20iOjB9LCJCYWNrZ3JvdW5kIjp7IiRpZCI6Ijc2IiwiQ29sb3IiOnsiJHJlZiI6IjQ5In19LCJJc1Zpc2libGUiOnRydWUsIldpZHRoIjowLjAsIkhlaWdodCI6MC4wLCJCb3JkZXJTdHlsZSI6bnVsbCwiUGFyZW50U3R5bGUiOm51bGx9LCJEYXRlU3R5bGUiOnsiJGlkIjoiNzciLCJGb250U2V0dGluZ3MiOnsiJGlkIjoiNzgiLCJGb250U2l6ZSI6MTAsIkZvbnROYW1lIjoiQ2FsaWJyaSIsIklzQm9sZCI6ZmFsc2UsIklzSXRhbGljIjpmYWxzZSwiSXNVbmRlcmxpbmVkIjpmYWxzZSwiUGFyZW50U3R5bGUiOm51bGx9LCJBdXRvU2l6ZSI6MCwiRm9yZWdyb3VuZCI6eyIkaWQiOiI3OSIsIkNvbG9yIjp7IiRpZCI6I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nRydWUsIldpZHRoIjowLjAsIkhlaWdodCI6MC4wLCJCb3JkZXJTdHlsZSI6bnVsbCwiUGFyZW50U3R5bGUiOm51bGx9LCJEYXRlRm9ybWF0Ijp7IiRpZCI6Ijg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NSIsIlNoYXBlIjowLCJTaGFwZVRoaWNrbmVzcyI6MC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0OS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Q5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S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MsIklzQmVsb3dUaW1lYmFuZCI6dHJ1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CwiRyI6MTE0LCJCIjoxODh9fSwiSXNWaXNpYmxlIjp0cnVlLCJXaWR0aCI6MC4wLCJIZWlnaHQiOjEw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NDk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UiLCJUb3AiOjAsIkxlZnQiOjAsIlJpZ2h0IjowLCJCb3R0b20iOjB9LCJQYWRkaW5nIjp7IiRpZCI6IjEyNiIsIlRvcCI6MCwiTGVmdCI6MCwiUmlnaHQiOjAsIkJvdHRvbSI6MH0sIkJhY2tncm91bmQiOnsiJGlkIjoiMTI3IiwiQ29sb3IiOnsiJHJlZiI6IjQ5In19LCJJc1Zpc2libGUiOnRydWUsIldpZHRoIjowLjAsIkhlaWdodCI6MC4wLCJCb3JkZXJTdHlsZSI6bnVsbCwiUGFyZW50U3R5bGUiOm51bGx9LCJEYXRlRm9ybWF0Ijp7IiRpZCI6I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AiLCJTdGFydERhdGUiOiIwMDAxLTAxLTAxVDAwOjAwOjAwIiwiRW5kRGF0ZSI6IjIwMjAtMDUtMzFUMjM6NTk6MDAiLCJGb3JtYXQiOiJkIiwiVHlwZSI6MCwiQXV0b0RhdGVSYW5nZSI6dHJ1ZSwiV29ya2luZ0RheXMiOjMxLCJUb2RheU1hcmtlclRleHQiOiJUb2RheSIsIkF1dG9TY2FsZVR5cGUiOmZhbHNlfSwiTWlsZXN0b25lcyI6W10sIlRhc2tzIjpbeyIkaWQiOiIxMzEiLCJHcm91cE5hbWUiOm51bGwsIlN0YXJ0RGF0ZSI6IjIwMTktMDUtMDFUMDA6MDA6MDBaIiwiRW5kRGF0ZSI6IjIwMjAtMDUtMzFUMjM6NTk6MDBaIiwiUGVyY2VudGFnZUNvbXBsZXRlIjpudWxsLCJTdHlsZSI6eyIkaWQiOiIxMzIiLCJTaGFwZSI6MCwiU2hhcGVUaGlja25lc3MiOjMsIkR1cmF0aW9uRm9ybWF0IjowLCJJbmNsdWRlTm9uV29ya2luZ0RheXNJbkR1cmF0aW9uIjpmYWxzZSwiUGVyY2VudGFnZUNvbXBsZXRlU3R5bGUiOnsiJGlkIjoiMTMzIiwiRm9udFNldHRpbmdzIjp7IiRpZCI6IjEzNCIsIkZvbnRTaXplIjoxMCwiRm9udE5hbWUiOiJDYWxpYnJpIiwiSXNCb2xkIjpmYWxzZSwiSXNJdGFsaWMiOmZhbHNlLCJJc1VuZGVybGluZWQiOmZhbHNlLCJQYXJlbnRTdHlsZSI6bnVsbH0sIkF1dG9TaXplIjowLCJGb3JlZ3JvdW5kIjp7IiRpZCI6IjEzNSIsIkNvbG9yIjp7IiRpZCI6IjE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yIsIlRvcCI6MCwiTGVmdCI6MCwiUmlnaHQiOjAsIkJvdHRvbSI6MH0sIlBhZGRpbmciOnsiJGlkIjoiMTM4IiwiVG9wIjowLCJMZWZ0IjowLCJSaWdodCI6MCwiQm90dG9tIjowfSwiQmFja2dyb3VuZCI6eyIkcmVmIjoiOTIifSwiSXNWaXNpYmxlIjp0cnVlLCJXaWR0aCI6MC4wLCJIZWlnaHQiOjAuMCwiQm9yZGVyU3R5bGUiOnsiJGlkIjoiMTM5IiwiTGluZUNvbG9yIjpudWxsLCJMaW5lV2VpZ2h0IjowLjAsIkxpbmVUeXBlIjowLCJQYXJlbnRTdHlsZSI6bnVsbH0sIlBhcmVudFN0eWxlIjpudWxsfSwiRHVyYXRpb25TdHlsZSI6eyIkaWQiOiIxNDAiLCJGb250U2V0dGluZ3MiOnsiJGlkIjoiMTQxIiwiRm9udFNpemUiOjEwLCJGb250TmFtZSI6IkNhbGlicmkiLCJJc0JvbGQiOmZhbHNlLCJJc0l0YWxpYyI6ZmFsc2UsIklzVW5kZXJsaW5lZCI6ZmFsc2UsIlBhcmVudFN0eWxlIjpudWxsfSwiQXV0b1NpemUiOjAsIkZvcmVncm91bmQiOnsiJGlkIjoiMTQyIiwiQ29sb3IiOnsiJHJlZiI6Ijk2In19LCJNYXhXaWR0aCI6MjAwLjAsIk1heEhlaWdodCI6IkluZmluaXR5IiwiU21hcnRGb3JlZ3JvdW5kSXNBY3RpdmUiOmZhbHNlLCJIb3Jpem9udGFsQWxpZ25tZW50IjowLCJWZXJ0aWNhbEFsaWdubWVudCI6MCwiU21hcnRGb3JlZ3JvdW5kIjpudWxsLCJCYWNrZ3JvdW5kRmlsbFR5cGUiOjAsIk1hcmdpbiI6eyIkaWQiOiIxNDMiLCJUb3AiOjAsIkxlZnQiOjAsIlJpZ2h0IjowLCJCb3R0b20iOjB9LCJQYWRkaW5nIjp7IiRpZCI6IjE0NCIsIlRvcCI6MCwiTGVmdCI6MCwiUmlnaHQiOjAsIkJvdHRvbSI6MH0sIkJhY2tncm91bmQiOnsiJHJlZiI6Ijk5In0sIklzVmlzaWJsZSI6dHJ1ZSwiV2lkdGgiOjAuMCwiSGVpZ2h0IjowLjAsIkJvcmRlclN0eWxlIjp7IiRpZCI6IjE0NSIsIkxpbmVDb2xvciI6bnVsbCwiTGluZVdlaWdodCI6MC4wLCJMaW5lVHlwZSI6MCwiUGFyZW50U3R5bGUiOm51bGx9LCJQYXJlbnRTdHlsZSI6bnVsbH0sIkhvcml6b250YWxDb25uZWN0b3JTdHlsZSI6eyIkaWQiOiIxNDYiLCJMaW5lQ29sb3IiOnsiJHJlZiI6IjEwMSJ9LCJMaW5lV2VpZ2h0IjoxLjAsIkxpbmVUeXBlIjowLCJQYXJlbnRTdHlsZSI6bnVsbH0sIlZlcnRpY2FsQ29ubmVjdG9yU3R5bGUiOnsiJGlkIjoiMTQ3IiwiTGluZUNvbG9yIjp7IiRyZWYiOiIxMDQ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EwLCJJc0JlbG93VGltZWJhbmQiOnRydWUsIlBlcmNlbnRhZ2VDb21wbGV0ZVNoYXBlT3BhY2l0eSI6MzUsIlNoYXBlU3R5bGUiOnsiJGlkIjoiMTQ4IiwiTWFyZ2luIjp7IiRpZCI6IjE0OSIsIlRvcCI6MCwiTGVmdCI6NCwiUmlnaHQiOjQsIkJvdHRvbSI6MH0sIlBhZGRpbmciOnsiJGlkIjoiMTUwIiwiVG9wIjowLCJMZWZ0IjowLCJSaWdodCI6MCwiQm90dG9tIjowfSwiQmFja2dyb3VuZCI6eyIkaWQiOiIxNTEiLCJDb2xvciI6eyIkaWQiOiIxNTIiLCJBIjoyNTUsIlIiOjkxLCJHIjoxNTUsIkIiOjIxM319LCJJc1Zpc2libGUiOnRydWUsIldpZHRoIjowLjAsIkhlaWdodCI6Ny41LCJCb3JkZXJTdHlsZSI6eyIkaWQiOiIxNTMiLCJMaW5lQ29sb3IiOnsiJHJlZiI6IjExMiJ9LCJMaW5lV2VpZ2h0IjowLjAsIkxpbmVUeXBlIjowLCJQYXJlbnRTdHlsZSI6bnVsbH0sIlBhcmVudFN0eWxlIjpudWxsfSwiVGl0bGVTdHlsZSI6eyIkaWQiOiIxNTQiLCJGb250U2V0dGluZ3MiOnsiJGlkIjoiMTU1IiwiRm9udFNpemUiOjgsIkZvbnROYW1lIjoiQ2FsaWJyaSIsIklzQm9sZCI6dHJ1ZSwiSXNJdGFsaWMiOmZhbHNlLCJJc1VuZGVybGluZWQiOmZhbHNlLCJQYXJlbnRTdHlsZSI6bnVsbH0sIkF1dG9TaXplIjoyLCJGb3JlZ3JvdW5kIjp7IiRpZCI6IjE1NiIsIkNvbG9yIjp7IiRpZCI6IjE1NyIsIkEiOjI1NSwiUiI6MCwiRyI6MCwiQiI6MH19LCJNYXhXaWR0aCI6ODYuMjUsIk1heEhlaWdodCI6IkluZmluaXR5IiwiU21hcnRGb3JlZ3JvdW5kSXNBY3RpdmUiOmZhbHNlLCJIb3Jpem9udGFsQWxpZ25tZW50IjowLCJWZXJ0aWNhbEFsaWdubWVudCI6MCwiU21hcnRGb3JlZ3JvdW5kIjpudWxsLCJCYWNrZ3JvdW5kRmlsbFR5cGUiOjAsIk1hcmdpbiI6eyIkaWQiOiIxNTgiLCJUb3AiOjAsIkxlZnQiOjAsIlJpZ2h0IjowLCJCb3R0b20iOjB9LCJQYWRkaW5nIjp7IiRpZCI6IjE1OSIsIlRvcCI6MCwiTGVmdCI6MCwiUmlnaHQiOjAsIkJvdHRvbSI6MH0sIkJhY2tncm91bmQiOnsiJHJlZiI6IjEyMCJ9LCJJc1Zpc2libGUiOnRydWUsIldpZHRoIjowLjAsIkhlaWdodCI6MC4wLCJCb3JkZXJTdHlsZSI6eyIkaWQiOiIxNjAiLCJMaW5lQ29sb3IiOm51bGwsIkxpbmVXZWlnaHQiOjAuMCwiTGluZVR5cGUiOjAsIlBhcmVudFN0eWxlIjpudWxsfSwiUGFyZW50U3R5bGUiOm51bGx9LCJEYXRlU3R5bGUiOnsiJGlkIjoiMTYxIiwiRm9udFNldHRpbmdzIjp7IiRpZCI6IjE2MiIsIkZvbnRTaXplIjoxMCwiRm9udE5hbWUiOiJDYWxpYnJpIiwiSXNCb2xkIjpmYWxzZSwiSXNJdGFsaWMiOmZhbHNlLCJJc1VuZGVybGluZWQiOmZhbHNlLCJQYXJlbnRTdHlsZSI6bnVsbH0sIkF1dG9TaXplIjowLCJGb3JlZ3JvdW5kIjp7IiRpZCI6IjE2MyIsIkNvbG9yIjp7IiRpZCI6IjE2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1IiwiVG9wIjowLCJMZWZ0IjowLCJSaWdodCI6MCwiQm90dG9tIjowfSwiUGFkZGluZyI6eyIkaWQiOiIxNjYiLCJUb3AiOjAsIkxlZnQiOjAsIlJpZ2h0IjowLCJCb3R0b20iOjB9LCJCYWNrZ3JvdW5kIjp7IiRyZWYiOiIxMjcifSwiSXNWaXNpYmxlIjp0cnVlLCJXaWR0aCI6MC4wLCJIZWlnaHQiOjAuMCwiQm9yZGVyU3R5bGUiOnsiJGlkIjoiMTY3IiwiTGluZUNvbG9yIjpudWxsLCJMaW5lV2VpZ2h0IjowLjAsIkxpbmVUeXBlIjowLCJQYXJlbnRTdHlsZSI6bnVsbH0sIlBhcmVudFN0eWxlIjpudWxsfSwiRGF0ZUZvcm1hdCI6eyIkaWQiOiIx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E2OCJ9LCJJZCI6IjcwZTBjYzdkLTU2NTctNGFlNS05YWU5LWU1OTllYzA2NmIzZiIsIkltcG9ydElkIjpudWxsLCJUaXRsZSI6IlN0cmF0ZWd5IEJ1ZGdldDogJDEzLDAwMCIsIk5vdGUiOm51bGwsIkh5cGVybGluayI6bnVsbCwiSXNDaGFuZ2VkIjpmYWxzZSwiSXNOZXciOmZhbHNlfSx7IiRpZCI6IjE2OSIsIkdyb3VwTmFtZSI6ImU3OTQ2NjVkLWNhZDktNDQzZC04YWZkLTY3ZjA0YTEyOWEzNyIsIlN0YXJ0RGF0ZSI6IjIwMTktMDUtMDFUMDA6MDA6MDBaIiwiRW5kRGF0ZSI6IjIwMTktMDctMTJUMjM6NTk6MDBaIiwiUGVyY2VudGFnZUNvbXBsZXRlIjo5MC4wLCJTdHlsZSI6eyIkaWQiOiIxNzAiLCJTaGFwZSI6MCwiU2hhcGVUaGlja25lc3MiOjMsIkR1cmF0aW9uRm9ybWF0IjowLCJJbmNsdWRlTm9uV29ya2luZ0RheXNJbkR1cmF0aW9uIjpmYWxzZSwiUGVyY2VudGFnZUNvbXBsZXRlU3R5bGUiOnsiJGlkIjoiMTcxIiwiRm9udFNldHRpbmdzIjp7IiRpZCI6IjE3MiIsIkZvbnRTaXplIjo3LCJGb250TmFtZSI6IkNhbGlicmkiLCJJc0JvbGQiOmZhbHNlLCJJc0l0YWxpYyI6ZmFsc2UsIklzVW5kZXJsaW5lZCI6ZmFsc2UsIlBhcmVudFN0eWxlIjpudWxsfSwiQXV0b1NpemUiOjAsIkZvcmVncm91bmQiOnsiJGlkIjoiMTczIiwiQ29sb3IiOnsiJGlkIjoiMTc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3NSIsIlRvcCI6MCwiTGVmdCI6MCwiUmlnaHQiOjAsIkJvdHRvbSI6MH0sIlBhZGRpbmciOnsiJGlkIjoiMTc2IiwiVG9wIjowLCJMZWZ0IjowLCJSaWdodCI6MCwiQm90dG9tIjowfSwiQmFja2dyb3VuZCI6eyIkcmVmIjoiOTIifSwiSXNWaXNpYmxlIjp0cnVlLCJXaWR0aCI6MC4wLCJIZWlnaHQiOjAuMCwiQm9yZGVyU3R5bGUiOnsiJGlkIjoiMTc3IiwiTGluZUNvbG9yIjpudWxsLCJMaW5lV2VpZ2h0IjowLjAsIkxpbmVUeXBlIjowLCJQYXJlbnRTdHlsZSI6bnVsbH0sIlBhcmVudFN0eWxlIjpudWxsfSwiRHVyYXRpb25TdHlsZSI6eyIkaWQiOiIxNzgiLCJGb250U2V0dGluZ3MiOnsiJGlkIjoiMTc5IiwiRm9udFNpemUiOjEwLCJGb250TmFtZSI6IkNhbGlicmkiLCJJc0JvbGQiOmZhbHNlLCJJc0l0YWxpYyI6ZmFsc2UsIklzVW5kZXJsaW5lZCI6ZmFsc2UsIlBhcmVudFN0eWxlIjpudWxsfSwiQXV0b1NpemUiOjAsIkZvcmVncm91bmQiOnsiJGlkIjoiMTgwIiwiQ29sb3IiOnsiJHJlZiI6Ijk2In19LCJNYXhXaWR0aCI6MjAwLjAsIk1heEhlaWdodCI6IkluZmluaXR5IiwiU21hcnRGb3JlZ3JvdW5kSXNBY3RpdmUiOmZhbHNlLCJIb3Jpem9udGFsQWxpZ25tZW50IjowLCJWZXJ0aWNhbEFsaWdubWVudCI6MCwiU21hcnRGb3JlZ3JvdW5kIjpudWxsLCJCYWNrZ3JvdW5kRmlsbFR5cGUiOjAsIk1hcmdpbiI6eyIkaWQiOiIxODEiLCJUb3AiOjAsIkxlZnQiOjAsIlJpZ2h0IjowLCJCb3R0b20iOjB9LCJQYWRkaW5nIjp7IiRpZCI6IjE4MiIsIlRvcCI6MCwiTGVmdCI6MCwiUmlnaHQiOjAsIkJvdHRvbSI6MH0sIkJhY2tncm91bmQiOnsiJHJlZiI6Ijk5In0sIklzVmlzaWJsZSI6dHJ1ZSwiV2lkdGgiOjAuMCwiSGVpZ2h0IjowLjAsIkJvcmRlclN0eWxlIjp7IiRpZCI6IjE4MyIsIkxpbmVDb2xvciI6bnVsbCwiTGluZVdlaWdodCI6MC4wLCJMaW5lVHlwZSI6MCwiUGFyZW50U3R5bGUiOm51bGx9LCJQYXJlbnRTdHlsZSI6bnVsbH0sIkhvcml6b250YWxDb25uZWN0b3JTdHlsZSI6eyIkaWQiOiIxODQiLCJMaW5lQ29sb3IiOnsiJHJlZiI6IjEwMSJ9LCJMaW5lV2VpZ2h0IjoxLjAsIkxpbmVUeXBlIjowLCJQYXJlbnRTdHlsZSI6bnVsbH0sIlZlcnRpY2FsQ29ubmVjdG9yU3R5bGUiOnsiJGlkIjoiMTg1IiwiTGluZUNvbG9yIjp7IiRyZWYiOiIxMDQi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xODYiLCJNYXJnaW4iOnsiJGlkIjoiMTg3IiwiVG9wIjowLCJMZWZ0Ijo0LCJSaWdodCI6NCwiQm90dG9tIjowfSwiUGFkZGluZyI6eyIkaWQiOiIxODgiLCJUb3AiOjAsIkxlZnQiOjAsIlJpZ2h0IjowLCJCb3R0b20iOjB9LCJCYWNrZ3JvdW5kIjp7IiRpZCI6IjE4OSIsIkNvbG9yIjp7IiRpZCI6IjE5MCIsIkEiOjI1NSwiUiI6OTEsIkciOjE1NSwiQiI6MjEzfX0sIklzVmlzaWJsZSI6dHJ1ZSwiV2lkdGgiOjAuMCwiSGVpZ2h0IjoxNi41LCJCb3JkZXJTdHlsZSI6eyIkaWQiOiIxOTEiLCJMaW5lQ29sb3IiOnsiJHJlZiI6IjExMiJ9LCJMaW5lV2VpZ2h0IjowLjAsIkxpbmVUeXBlIjowLCJQYXJlbnRTdHlsZSI6bnVsbH0sIlBhcmVudFN0eWxlIjpudWxsfSwiVGl0bGVTdHlsZSI6eyIkaWQiOiIxOTIiLCJGb250U2V0dGluZ3MiOnsiJGlkIjoiMTkzIiwiRm9udFNpemUiOjgsIkZvbnROYW1lIjoiQ2FsaWJyaSIsIklzQm9sZCI6dHJ1ZSwiSXNJdGFsaWMiOmZhbHNlLCJJc1VuZGVybGluZWQiOmZhbHNlLCJQYXJlbnRTdHlsZSI6bnVsbH0sIkF1dG9TaXplIjoyLCJGb3JlZ3JvdW5kIjp7IiRpZCI6IjE5NCIsIkNvbG9yIjp7IiRpZCI6IjE5NSIsIkEiOjI1NSwiUiI6MTc4LCJHIjoxNCwiQiI6MTh9fSwiTWF4V2lkdGgiOjU1LjUsIk1heEhlaWdodCI6IkluZmluaXR5IiwiU21hcnRGb3JlZ3JvdW5kSXNBY3RpdmUiOmZhbHNlLCJIb3Jpem9udGFsQWxpZ25tZW50IjowLCJWZXJ0aWNhbEFsaWdubWVudCI6MCwiU21hcnRGb3JlZ3JvdW5kIjpudWxsLCJCYWNrZ3JvdW5kRmlsbFR5cGUiOjAsIk1hcmdpbiI6eyIkaWQiOiIxOTYiLCJUb3AiOjAsIkxlZnQiOjAsIlJpZ2h0IjowLCJCb3R0b20iOjB9LCJQYWRkaW5nIjp7IiRpZCI6IjE5NyIsIlRvcCI6MCwiTGVmdCI6MCwiUmlnaHQiOjAsIkJvdHRvbSI6MH0sIkJhY2tncm91bmQiOnsiJHJlZiI6IjEyMCJ9LCJJc1Zpc2libGUiOnRydWUsIldpZHRoIjowLjAsIkhlaWdodCI6MC4wLCJCb3JkZXJTdHlsZSI6eyIkaWQiOiIxOTgiLCJMaW5lQ29sb3IiOm51bGwsIkxpbmVXZWlnaHQiOjAuMCwiTGluZVR5cGUiOjAsIlBhcmVudFN0eWxlIjpudWxsfSwiUGFyZW50U3R5bGUiOm51bGx9LCJEYXRlU3R5bGUiOnsiJGlkIjoiMTk5IiwiRm9udFNldHRpbmdzIjp7IiRpZCI6IjIwMCIsIkZvbnRTaXplIjoxMCwiRm9udE5hbWUiOiJDYWxpYnJpIiwiSXNCb2xkIjpmYWxzZSwiSXNJdGFsaWMiOmZhbHNlLCJJc1VuZGVybGluZWQiOmZhbHNlLCJQYXJlbnRTdHlsZSI6bnVsbH0sIkF1dG9TaXplIjowLCJGb3JlZ3JvdW5kIjp7IiRpZCI6IjIwMSIsIkNvbG9yIjp7IiRpZCI6IjIw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zIiwiVG9wIjowLCJMZWZ0IjowLCJSaWdodCI6MCwiQm90dG9tIjowfSwiUGFkZGluZyI6eyIkaWQiOiIyMDQiLCJUb3AiOjAsIkxlZnQiOjAsIlJpZ2h0IjowLCJCb3R0b20iOjB9LCJCYWNrZ3JvdW5kIjp7IiRyZWYiOiIxMjcifSwiSXNWaXNpYmxlIjp0cnVlLCJXaWR0aCI6MC4wLCJIZWlnaHQiOjAuMCwiQm9yZGVyU3R5bGUiOnsiJGlkIjoiMjA1IiwiTGluZUNvbG9yIjpudWxsLCJMaW5lV2VpZ2h0IjowLjAsIkxpbmVUeXBlIjowLCJQYXJlbnRTdHlsZSI6bnVsbH0sIlBhcmVudFN0eWxlIjpudWxsfSwiRGF0ZUZvcm1hdCI6eyIkaWQiOiIy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iwiU21hcnREdXJhdGlvbkFjdGl2YXRlZCI6ZmFsc2UsIkRhdGVGb3JtYXQiOnsiJHJlZiI6IjIwNiJ9LCJJZCI6ImQxZDU3NDM2LTBiNmQtNDYxMC1iOGNlLTllM2U0MDNlOWQ0OSIsIkltcG9ydElkIjpudWxsLCJUaXRsZSI6IlN0cmF0ZWd5OiAkNCw1MDAiLCJOb3RlIjpudWxsLCJIeXBlcmxpbmsiOm51bGwsIklzQ2hhbmdlZCI6ZmFsc2UsIklzTmV3IjpmYWxzZX0seyIkaWQiOiIyMDciLCJHcm91cE5hbWUiOiJlNzk0NjY1ZC1jYWQ5LTQ0M2QtOGFmZC02N2YwNGExMjlhMzciLCJTdGFydERhdGUiOiIyMDE5LTA3LTEzVDAwOjAwOjAwWiIsIkVuZERhdGUiOiIyMDIwLTAxLTA4VDIzOjU5OjAwWiIsIlBlcmNlbnRhZ2VDb21wbGV0ZSI6MjAuMCwiU3R5bGUiOnsiJGlkIjoiMjA4IiwiU2hhcGUiOjAsIlNoYXBlVGhpY2tuZXNzIjozLCJEdXJhdGlvbkZvcm1hdCI6MCwiSW5jbHVkZU5vbldvcmtpbmdEYXlzSW5EdXJhdGlvbiI6ZmFsc2UsIlBlcmNlbnRhZ2VDb21wbGV0ZVN0eWxlIjp7IiRpZCI6IjIwOSIsIkZvbnRTZXR0aW5ncyI6eyIkaWQiOiIyMTAiLCJGb250U2l6ZSI6NywiRm9udE5hbWUiOiJDYWxpYnJpIiwiSXNCb2xkIjpmYWxzZSwiSXNJdGFsaWMiOmZhbHNlLCJJc1VuZGVybGluZWQiOmZhbHNlLCJQYXJlbnRTdHlsZSI6bnVsbH0sIkF1dG9TaXplIjowLCJGb3JlZ3JvdW5kIjp7IiRpZCI6IjIxMSIsIkNvbG9yIjp7IiRpZCI6IjIx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yMTMiLCJUb3AiOjAsIkxlZnQiOjAsIlJpZ2h0IjowLCJCb3R0b20iOjB9LCJQYWRkaW5nIjp7IiRpZCI6IjIxNCIsIlRvcCI6MCwiTGVmdCI6MCwiUmlnaHQiOjAsIkJvdHRvbSI6MH0sIkJhY2tncm91bmQiOnsiJHJlZiI6IjkyIn0sIklzVmlzaWJsZSI6dHJ1ZSwiV2lkdGgiOjAuMCwiSGVpZ2h0IjowLjAsIkJvcmRlclN0eWxlIjp7IiRpZCI6IjIxNSIsIkxpbmVDb2xvciI6bnVsbCwiTGluZVdlaWdodCI6MC4wLCJMaW5lVHlwZSI6MCwiUGFyZW50U3R5bGUiOm51bGx9LCJQYXJlbnRTdHlsZSI6bnVsbH0sIkR1cmF0aW9uU3R5bGUiOnsiJGlkIjoiMjE2IiwiRm9udFNldHRpbmdzIjp7IiRpZCI6IjIxNyIsIkZvbnRTaXplIjoxMCwiRm9udE5hbWUiOiJDYWxpYnJpIiwiSXNCb2xkIjpmYWxzZSwiSXNJdGFsaWMiOmZhbHNlLCJJc1VuZGVybGluZWQiOmZhbHNlLCJQYXJlbnRTdHlsZSI6bnVsbH0sIkF1dG9TaXplIjowLCJGb3JlZ3JvdW5kIjp7IiRpZCI6IjIxOCIsIkNvbG9yIjp7IiRyZWYiOiI5NiJ9fSwiTWF4V2lkdGgiOjIwMC4wLCJNYXhIZWlnaHQiOiJJbmZpbml0eSIsIlNtYXJ0Rm9yZWdyb3VuZElzQWN0aXZlIjpmYWxzZSwiSG9yaXpvbnRhbEFsaWdubWVudCI6MCwiVmVydGljYWxBbGlnbm1lbnQiOjAsIlNtYXJ0Rm9yZWdyb3VuZCI6bnVsbCwiQmFja2dyb3VuZEZpbGxUeXBlIjowLCJNYXJnaW4iOnsiJGlkIjoiMjE5IiwiVG9wIjowLCJMZWZ0IjowLCJSaWdodCI6MCwiQm90dG9tIjowfSwiUGFkZGluZyI6eyIkaWQiOiIyMjAiLCJUb3AiOjAsIkxlZnQiOjAsIlJpZ2h0IjowLCJCb3R0b20iOjB9LCJCYWNrZ3JvdW5kIjp7IiRyZWYiOiI5OSJ9LCJJc1Zpc2libGUiOnRydWUsIldpZHRoIjowLjAsIkhlaWdodCI6MC4wLCJCb3JkZXJTdHlsZSI6eyIkaWQiOiIyMjEiLCJMaW5lQ29sb3IiOm51bGwsIkxpbmVXZWlnaHQiOjAuMCwiTGluZVR5cGUiOjAsIlBhcmVudFN0eWxlIjpudWxsfSwiUGFyZW50U3R5bGUiOm51bGx9LCJIb3Jpem9udGFsQ29ubmVjdG9yU3R5bGUiOnsiJGlkIjoiMjIyIiwiTGluZUNvbG9yIjp7IiRyZWYiOiIxMDEifSwiTGluZVdlaWdodCI6MS4wLCJMaW5lVHlwZSI6MCwiUGFyZW50U3R5bGUiOm51bGx9LCJWZXJ0aWNhbENvbm5lY3RvclN0eWxlIjp7IiRpZCI6IjIyMy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xMCwiSXNCZWxvd1RpbWViYW5kIjp0cnVlLCJQZXJjZW50YWdlQ29tcGxldGVTaGFwZU9wYWNpdHkiOjM1LCJTaGFwZVN0eWxlIjp7IiRpZCI6IjIyNCIsIk1hcmdpbiI6eyIkaWQiOiIyMjUiLCJUb3AiOjAsIkxlZnQiOjQsIlJpZ2h0Ijo0LCJCb3R0b20iOjB9LCJQYWRkaW5nIjp7IiRpZCI6IjIyNiIsIlRvcCI6MCwiTGVmdCI6MCwiUmlnaHQiOjAsIkJvdHRvbSI6MH0sIkJhY2tncm91bmQiOnsiJGlkIjoiMjI3IiwiQ29sb3IiOnsiJGlkIjoiMjI4IiwiQSI6MjU1LCJSIjo5MSwiRyI6MTU1LCJCIjoyMTN9fSwiSXNWaXNpYmxlIjp0cnVlLCJXaWR0aCI6MC4wLCJIZWlnaHQiOjE2LjUsIkJvcmRlclN0eWxlIjp7IiRpZCI6IjIyOSIsIkxpbmVDb2xvciI6eyIkcmVmIjoiMTEyIn0sIkxpbmVXZWlnaHQiOjAuMCwiTGluZVR5cGUiOjAsIlBhcmVudFN0eWxlIjpudWxsfSwiUGFyZW50U3R5bGUiOm51bGx9LCJUaXRsZVN0eWxlIjp7IiRpZCI6IjIzMCIsIkZvbnRTZXR0aW5ncyI6eyIkaWQiOiIyMzEiLCJGb250U2l6ZSI6OCwiRm9udE5hbWUiOiJDYWxpYnJpIiwiSXNCb2xkIjp0cnVlLCJJc0l0YWxpYyI6ZmFsc2UsIklzVW5kZXJsaW5lZCI6ZmFsc2UsIlBhcmVudFN0eWxlIjpudWxsfSwiQXV0b1NpemUiOjIsIkZvcmVncm91bmQiOnsiJGlkIjoiMjMyIiwiQ29sb3IiOnsiJGlkIjoiMjMzIiwiQSI6MjU1LCJSIjoxMTIsIkciOjE3MywiQiI6NzF9fSwiTWF4V2lkdGgiOjczLjUsIk1heEhlaWdodCI6IkluZmluaXR5IiwiU21hcnRGb3JlZ3JvdW5kSXNBY3RpdmUiOmZhbHNlLCJIb3Jpem9udGFsQWxpZ25tZW50IjowLCJWZXJ0aWNhbEFsaWdubWVudCI6MCwiU21hcnRGb3JlZ3JvdW5kIjpudWxsLCJCYWNrZ3JvdW5kRmlsbFR5cGUiOjAsIk1hcmdpbiI6eyIkaWQiOiIyMzQiLCJUb3AiOjAsIkxlZnQiOjAsIlJpZ2h0IjowLCJCb3R0b20iOjB9LCJQYWRkaW5nIjp7IiRpZCI6IjIzNSIsIlRvcCI6MCwiTGVmdCI6MCwiUmlnaHQiOjAsIkJvdHRvbSI6MH0sIkJhY2tncm91bmQiOnsiJHJlZiI6IjEyMCJ9LCJJc1Zpc2libGUiOnRydWUsIldpZHRoIjowLjAsIkhlaWdodCI6MC4wLCJCb3JkZXJTdHlsZSI6eyIkaWQiOiIyMzYiLCJMaW5lQ29sb3IiOm51bGwsIkxpbmVXZWlnaHQiOjAuMCwiTGluZVR5cGUiOjAsIlBhcmVudFN0eWxlIjpudWxsfSwiUGFyZW50U3R5bGUiOm51bGx9LCJEYXRlU3R5bGUiOnsiJGlkIjoiMjM3IiwiRm9udFNldHRpbmdzIjp7IiRpZCI6IjIzOCIsIkZvbnRTaXplIjoxMCwiRm9udE5hbWUiOiJDYWxpYnJpIiwiSXNCb2xkIjpmYWxzZSwiSXNJdGFsaWMiOmZhbHNlLCJJc1VuZGVybGluZWQiOmZhbHNlLCJQYXJlbnRTdHlsZSI6bnVsbH0sIkF1dG9TaXplIjowLCJGb3JlZ3JvdW5kIjp7IiRpZCI6IjIzOSIsIkNvbG9yIjp7IiRpZCI6IjI0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xIiwiVG9wIjowLCJMZWZ0IjowLCJSaWdodCI6MCwiQm90dG9tIjowfSwiUGFkZGluZyI6eyIkaWQiOiIyNDIiLCJUb3AiOjAsIkxlZnQiOjAsIlJpZ2h0IjowLCJCb3R0b20iOjB9LCJCYWNrZ3JvdW5kIjp7IiRyZWYiOiIxMjcifSwiSXNWaXNpYmxlIjp0cnVlLCJXaWR0aCI6MC4wLCJIZWlnaHQiOjAuMCwiQm9yZGVyU3R5bGUiOnsiJGlkIjoiMjQzIiwiTGluZUNvbG9yIjpudWxsLCJMaW5lV2VpZ2h0IjowLjAsIkxpbmVUeXBlIjowLCJQYXJlbnRTdHlsZSI6bnVsbH0sIlBhcmVudFN0eWxlIjpudWxsfSwiRGF0ZUZvcm1hdCI6eyIkaWQiOiIy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21hcnREdXJhdGlvbkFjdGl2YXRlZCI6ZmFsc2UsIkRhdGVGb3JtYXQiOnsiJHJlZiI6IjI0NCJ9LCJJZCI6IjJhYjI5YzhkLTg0YmItNDgwYy04YzAyLTExMmNmYWUzYTc2MCIsIkltcG9ydElkIjpudWxsLCJUaXRsZSI6Ik1ldGhvZG9sb2d5OiAkMiw1MDAiLCJOb3RlIjpudWxsLCJIeXBlcmxpbmsiOm51bGwsIklzQ2hhbmdlZCI6ZmFsc2UsIklzTmV3IjpmYWxzZX0seyIkaWQiOiIyNDUiLCJHcm91cE5hbWUiOiJlNzk0NjY1ZC1jYWQ5LTQ0M2QtOGFmZC02N2YwNGExMjlhMzciLCJTdGFydERhdGUiOiIyMDIwLTAxLTA5VDAwOjAwOjAwWiIsIkVuZERhdGUiOiIyMDIwLTA1LTMxVDIzOjU5OjAwWiIsIlBlcmNlbnRhZ2VDb21wbGV0ZSI6NzMuMCwiU3R5bGUiOnsiJGlkIjoiMjQ2IiwiU2hhcGUiOjAsIlNoYXBlVGhpY2tuZXNzIjozLCJEdXJhdGlvbkZvcm1hdCI6MCwiSW5jbHVkZU5vbldvcmtpbmdEYXlzSW5EdXJhdGlvbiI6ZmFsc2UsIlBlcmNlbnRhZ2VDb21wbGV0ZVN0eWxlIjp7IiRpZCI6IjI0NyIsIkZvbnRTZXR0aW5ncyI6eyIkaWQiOiIyNDgiLCJGb250U2l6ZSI6NywiRm9udE5hbWUiOiJDYWxpYnJpIiwiSXNCb2xkIjpmYWxzZSwiSXNJdGFsaWMiOmZhbHNlLCJJc1VuZGVybGluZWQiOmZhbHNlLCJQYXJlbnRTdHlsZSI6bnVsbH0sIkF1dG9TaXplIjowLCJGb3JlZ3JvdW5kIjp7IiRpZCI6IjI0OSIsIkNvbG9yIjp7IiRpZCI6IjI1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yNTEiLCJUb3AiOjAsIkxlZnQiOjAsIlJpZ2h0IjowLCJCb3R0b20iOjB9LCJQYWRkaW5nIjp7IiRpZCI6IjI1MiIsIlRvcCI6MCwiTGVmdCI6MCwiUmlnaHQiOjAsIkJvdHRvbSI6MH0sIkJhY2tncm91bmQiOnsiJHJlZiI6IjkyIn0sIklzVmlzaWJsZSI6dHJ1ZSwiV2lkdGgiOjAuMCwiSGVpZ2h0IjowLjAsIkJvcmRlclN0eWxlIjp7IiRpZCI6IjI1MyIsIkxpbmVDb2xvciI6bnVsbCwiTGluZVdlaWdodCI6MC4wLCJMaW5lVHlwZSI6MCwiUGFyZW50U3R5bGUiOm51bGx9LCJQYXJlbnRTdHlsZSI6bnVsbH0sIkR1cmF0aW9uU3R5bGUiOnsiJGlkIjoiMjU0IiwiRm9udFNldHRpbmdzIjp7IiRpZCI6IjI1NSIsIkZvbnRTaXplIjoxMCwiRm9udE5hbWUiOiJDYWxpYnJpIiwiSXNCb2xkIjpmYWxzZSwiSXNJdGFsaWMiOmZhbHNlLCJJc1VuZGVybGluZWQiOmZhbHNlLCJQYXJlbnRTdHlsZSI6bnVsbH0sIkF1dG9TaXplIjowLCJGb3JlZ3JvdW5kIjp7IiRpZCI6IjI1NiIsIkNvbG9yIjp7IiRyZWYiOiI5NiJ9fSwiTWF4V2lkdGgiOjIwMC4wLCJNYXhIZWlnaHQiOiJJbmZpbml0eSIsIlNtYXJ0Rm9yZWdyb3VuZElzQWN0aXZlIjpmYWxzZSwiSG9yaXpvbnRhbEFsaWdubWVudCI6MCwiVmVydGljYWxBbGlnbm1lbnQiOjAsIlNtYXJ0Rm9yZWdyb3VuZCI6bnVsbCwiQmFja2dyb3VuZEZpbGxUeXBlIjowLCJNYXJnaW4iOnsiJGlkIjoiMjU3IiwiVG9wIjowLCJMZWZ0IjowLCJSaWdodCI6MCwiQm90dG9tIjowfSwiUGFkZGluZyI6eyIkaWQiOiIyNTgiLCJUb3AiOjAsIkxlZnQiOjAsIlJpZ2h0IjowLCJCb3R0b20iOjB9LCJCYWNrZ3JvdW5kIjp7IiRyZWYiOiI5OSJ9LCJJc1Zpc2libGUiOnRydWUsIldpZHRoIjowLjAsIkhlaWdodCI6MC4wLCJCb3JkZXJTdHlsZSI6eyIkaWQiOiIyNTkiLCJMaW5lQ29sb3IiOm51bGwsIkxpbmVXZWlnaHQiOjAuMCwiTGluZVR5cGUiOjAsIlBhcmVudFN0eWxlIjpudWxsfSwiUGFyZW50U3R5bGUiOm51bGx9LCJIb3Jpem9udGFsQ29ubmVjdG9yU3R5bGUiOnsiJGlkIjoiMjYwIiwiTGluZUNvbG9yIjp7IiRyZWYiOiIxMDEifSwiTGluZVdlaWdodCI6MS4wLCJMaW5lVHlwZSI6MCwiUGFyZW50U3R5bGUiOm51bGx9LCJWZXJ0aWNhbENvbm5lY3RvclN0eWxlIjp7IiRpZCI6IjI2MS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MjYyIiwiTWFyZ2luIjp7IiRpZCI6IjI2MyIsIlRvcCI6MCwiTGVmdCI6NCwiUmlnaHQiOjQsIkJvdHRvbSI6MH0sIlBhZGRpbmciOnsiJGlkIjoiMjY0IiwiVG9wIjowLCJMZWZ0IjowLCJSaWdodCI6MCwiQm90dG9tIjowfSwiQmFja2dyb3VuZCI6eyIkaWQiOiIyNjUiLCJDb2xvciI6eyIkaWQiOiIyNjYiLCJBIjoyNTUsIlIiOjkxLCJHIjoxNTUsIkIiOjIxM319LCJJc1Zpc2libGUiOnRydWUsIldpZHRoIjowLjAsIkhlaWdodCI6MTYuNSwiQm9yZGVyU3R5bGUiOnsiJGlkIjoiMjY3IiwiTGluZUNvbG9yIjp7IiRyZWYiOiIxMTIifSwiTGluZVdlaWdodCI6MC4wLCJMaW5lVHlwZSI6MCwiUGFyZW50U3R5bGUiOm51bGx9LCJQYXJlbnRTdHlsZSI6bnVsbH0sIlRpdGxlU3R5bGUiOnsiJGlkIjoiMjY4IiwiRm9udFNldHRpbmdzIjp7IiRpZCI6IjI2OSIsIkZvbnRTaXplIjo4LCJGb250TmFtZSI6IkNhbGlicmkiLCJJc0JvbGQiOnRydWUsIklzSXRhbGljIjpmYWxzZSwiSXNVbmRlcmxpbmVkIjpmYWxzZSwiUGFyZW50U3R5bGUiOm51bGx9LCJBdXRvU2l6ZSI6MiwiRm9yZWdyb3VuZCI6eyIkaWQiOiIyNzAiLCJDb2xvciI6eyIkaWQiOiIyNzEiLCJBIjoyNTUsIlIiOjIzNywiRyI6MTI1LCJCIjo0OX19LCJNYXhXaWR0aCI6NjIuMjUsIk1heEhlaWdodCI6IkluZmluaXR5IiwiU21hcnRGb3JlZ3JvdW5kSXNBY3RpdmUiOmZhbHNlLCJIb3Jpem9udGFsQWxpZ25tZW50IjowLCJWZXJ0aWNhbEFsaWdubWVudCI6MCwiU21hcnRGb3JlZ3JvdW5kIjpudWxsLCJCYWNrZ3JvdW5kRmlsbFR5cGUiOjAsIk1hcmdpbiI6eyIkaWQiOiIyNzIiLCJUb3AiOjAsIkxlZnQiOjAsIlJpZ2h0IjowLCJCb3R0b20iOjB9LCJQYWRkaW5nIjp7IiRpZCI6IjI3MyIsIlRvcCI6MCwiTGVmdCI6MCwiUmlnaHQiOjAsIkJvdHRvbSI6MH0sIkJhY2tncm91bmQiOnsiJHJlZiI6IjEyMCJ9LCJJc1Zpc2libGUiOnRydWUsIldpZHRoIjowLjAsIkhlaWdodCI6MC4wLCJCb3JkZXJTdHlsZSI6eyIkaWQiOiIyNzQiLCJMaW5lQ29sb3IiOm51bGwsIkxpbmVXZWlnaHQiOjAuMCwiTGluZVR5cGUiOjAsIlBhcmVudFN0eWxlIjpudWxsfSwiUGFyZW50U3R5bGUiOm51bGx9LCJEYXRlU3R5bGUiOnsiJGlkIjoiMjc1IiwiRm9udFNldHRpbmdzIjp7IiRpZCI6IjI3NiIsIkZvbnRTaXplIjoxMCwiRm9udE5hbWUiOiJDYWxpYnJpIiwiSXNCb2xkIjpmYWxzZSwiSXNJdGFsaWMiOmZhbHNlLCJJc1VuZGVybGluZWQiOmZhbHNlLCJQYXJlbnRTdHlsZSI6bnVsbH0sIkF1dG9TaXplIjowLCJGb3JlZ3JvdW5kIjp7IiRpZCI6IjI3NyIsIkNvbG9yIjp7IiRpZCI6IjI3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c5IiwiVG9wIjowLCJMZWZ0IjowLCJSaWdodCI6MCwiQm90dG9tIjowfSwiUGFkZGluZyI6eyIkaWQiOiIyODAiLCJUb3AiOjAsIkxlZnQiOjAsIlJpZ2h0IjowLCJCb3R0b20iOjB9LCJCYWNrZ3JvdW5kIjp7IiRyZWYiOiIxMjcifSwiSXNWaXNpYmxlIjp0cnVlLCJXaWR0aCI6MC4wLCJIZWlnaHQiOjAuMCwiQm9yZGVyU3R5bGUiOnsiJGlkIjoiMjgxIiwiTGluZUNvbG9yIjpudWxsLCJMaW5lV2VpZ2h0IjowLjAsIkxpbmVUeXBlIjowLCJQYXJlbnRTdHlsZSI6bnVsbH0sIlBhcmVudFN0eWxlIjpudWxsfSwiRGF0ZUZvcm1hdCI6eyIkaWQiOiIy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CwiU21hcnREdXJhdGlvbkFjdGl2YXRlZCI6ZmFsc2UsIkRhdGVGb3JtYXQiOnsiJHJlZiI6IjI4MiJ9LCJJZCI6ImRmNjczZTAyLTkzMjItNDVhOC1iZDI4LTAwMzY2MjczMjU2MCIsIkltcG9ydElkIjpudWxsLCJUaXRsZSI6IlZhbGlkYXRpb246ICQ2LDAwMCIsIk5vdGUiOm51bGwsIkh5cGVybGluayI6bnVsbCwiSXNDaGFuZ2VkIjpmYWxzZSwiSXNOZXciOmZhbHNlfSx7IiRpZCI6IjI4MyIsIkdyb3VwTmFtZSI6bnVsbCwiU3RhcnREYXRlIjoiMjAxOS0wNS0wMVQwMDowMDowMFoiLCJFbmREYXRlIjoiMjAyMC0wNS0zMVQyMzo1OTowMFoiLCJQZXJjZW50YWdlQ29tcGxldGUiOm51bGwsIlN0eWxlIjp7IiRpZCI6IjI4NCIsIlNoYXBlIjowLCJTaGFwZVRoaWNrbmVzcyI6MCwiRHVyYXRpb25Gb3JtYXQiOjAsIkluY2x1ZGVOb25Xb3JraW5nRGF5c0luRHVyYXRpb24iOmZhbHNlLCJQZXJjZW50YWdlQ29tcGxldGVTdHlsZSI6eyIkaWQiOiIyODUiLCJGb250U2V0dGluZ3MiOnsiJGlkIjoiMjg2IiwiRm9udFNpemUiOjEwLCJGb250TmFtZSI6IkNhbGlicmkiLCJJc0JvbGQiOmZhbHNlLCJJc0l0YWxpYyI6ZmFsc2UsIklzVW5kZXJsaW5lZCI6ZmFsc2UsIlBhcmVudFN0eWxlIjpudWxsfSwiQXV0b1NpemUiOjAsIkZvcmVncm91bmQiOnsiJGlkIjoiMjg3IiwiQ29sb3IiOnsiJHJlZiI6IjEzNiJ9fSwiTWF4V2lkdGgiOjIwMC4wLCJNYXhIZWlnaHQiOiJJbmZpbml0eSIsIlNtYXJ0Rm9yZWdyb3VuZElzQWN0aXZlIjpmYWxzZSwiSG9yaXpvbnRhbEFsaWdubWVudCI6MCwiVmVydGljYWxBbGlnbm1lbnQiOjAsIlNtYXJ0Rm9yZWdyb3VuZCI6bnVsbCwiQmFja2dyb3VuZEZpbGxUeXBlIjowLCJNYXJnaW4iOnsiJGlkIjoiMjg4IiwiVG9wIjowLCJMZWZ0IjowLCJSaWdodCI6MCwiQm90dG9tIjowfSwiUGFkZGluZyI6eyIkaWQiOiIyODkiLCJUb3AiOjAsIkxlZnQiOjAsIlJpZ2h0IjowLCJCb3R0b20iOjB9LCJCYWNrZ3JvdW5kIjp7IiRyZWYiOiI5MiJ9LCJJc1Zpc2libGUiOnRydWUsIldpZHRoIjowLjAsIkhlaWdodCI6MC4wLCJCb3JkZXJTdHlsZSI6eyIkaWQiOiIyOTAiLCJMaW5lQ29sb3IiOm51bGwsIkxpbmVXZWlnaHQiOjAuMCwiTGluZVR5cGUiOjAsIlBhcmVudFN0eWxlIjpudWxsfSwiUGFyZW50U3R5bGUiOm51bGx9LCJEdXJhdGlvblN0eWxlIjp7IiRpZCI6IjI5MSIsIkZvbnRTZXR0aW5ncyI6eyIkaWQiOiIyOTIiLCJGb250U2l6ZSI6MTAsIkZvbnROYW1lIjoiQ2FsaWJyaSIsIklzQm9sZCI6ZmFsc2UsIklzSXRhbGljIjpmYWxzZSwiSXNVbmRlcmxpbmVkIjpmYWxzZSwiUGFyZW50U3R5bGUiOm51bGx9LCJBdXRvU2l6ZSI6MCwiRm9yZWdyb3VuZCI6eyIkaWQiOiIyOTMiLCJDb2xvciI6eyIkcmVmIjoiOTYifX0sIk1heFdpZHRoIjoyMDAuMCwiTWF4SGVpZ2h0IjoiSW5maW5pdHkiLCJTbWFydEZvcmVncm91bmRJc0FjdGl2ZSI6ZmFsc2UsIkhvcml6b250YWxBbGlnbm1lbnQiOjAsIlZlcnRpY2FsQWxpZ25tZW50IjowLCJTbWFydEZvcmVncm91bmQiOm51bGwsIkJhY2tncm91bmRGaWxsVHlwZSI6MCwiTWFyZ2luIjp7IiRpZCI6IjI5NCIsIlRvcCI6MCwiTGVmdCI6MCwiUmlnaHQiOjAsIkJvdHRvbSI6MH0sIlBhZGRpbmciOnsiJGlkIjoiMjk1IiwiVG9wIjowLCJMZWZ0IjowLCJSaWdodCI6MCwiQm90dG9tIjowfSwiQmFja2dyb3VuZCI6eyIkcmVmIjoiOTkifSwiSXNWaXNpYmxlIjp0cnVlLCJXaWR0aCI6MC4wLCJIZWlnaHQiOjAuMCwiQm9yZGVyU3R5bGUiOnsiJGlkIjoiMjk2IiwiTGluZUNvbG9yIjpudWxsLCJMaW5lV2VpZ2h0IjowLjAsIkxpbmVUeXBlIjowLCJQYXJlbnRTdHlsZSI6bnVsbH0sIlBhcmVudFN0eWxlIjpudWxsfSwiSG9yaXpvbnRhbENvbm5lY3RvclN0eWxlIjp7IiRpZCI6IjI5NyIsIkxpbmVDb2xvciI6eyIkcmVmIjoiMTAxIn0sIkxpbmVXZWlnaHQiOjEuMCwiTGluZVR5cGUiOjAsIlBhcmVudFN0eWxlIjpudWxsfSwiVmVydGljYWxDb25uZWN0b3JTdHlsZSI6eyIkaWQiOiIyOTgiLCJMaW5lQ29sb3IiOnsiJHJlZiI6IjEwNC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TAsIklzQmVsb3dUaW1lYmFuZCI6dHJ1ZSwiUGVyY2VudGFnZUNvbXBsZXRlU2hhcGVPcGFjaXR5IjozNSwiU2hhcGVTdHlsZSI6eyIkaWQiOiIyOTkiLCJNYXJnaW4iOnsiJGlkIjoiMzAwIiwiVG9wIjowLCJMZWZ0Ijo0LCJSaWdodCI6NCwiQm90dG9tIjowfSwiUGFkZGluZyI6eyIkaWQiOiIzMDEiLCJUb3AiOjAsIkxlZnQiOjAsIlJpZ2h0IjowLCJCb3R0b20iOjB9LCJCYWNrZ3JvdW5kIjp7IiRpZCI6IjMwMiIsIkNvbG9yIjp7IiRpZCI6IjMwMyIsIkEiOjI1NSwiUiI6OTEsIkciOjE1NSwiQiI6MjEzfX0sIklzVmlzaWJsZSI6dHJ1ZSwiV2lkdGgiOjAuMCwiSGVpZ2h0IjoxMC4wLCJCb3JkZXJTdHlsZSI6eyIkaWQiOiIzMDQiLCJMaW5lQ29sb3IiOnsiJHJlZiI6IjExMiJ9LCJMaW5lV2VpZ2h0IjowLjAsIkxpbmVUeXBlIjowLCJQYXJlbnRTdHlsZSI6bnVsbH0sIlBhcmVudFN0eWxlIjpudWxsfSwiVGl0bGVTdHlsZSI6eyIkaWQiOiIzMDUiLCJGb250U2V0dGluZ3MiOnsiJGlkIjoiMzA2IiwiRm9udFNpemUiOjExLCJGb250TmFtZSI6IkNhbGlicmkiLCJJc0JvbGQiOnRydWUsIklzSXRhbGljIjpmYWxzZSwiSXNVbmRlcmxpbmVkIjpmYWxzZSwiUGFyZW50U3R5bGUiOm51bGx9LCJBdXRvU2l6ZSI6MCwiRm9yZWdyb3VuZCI6eyIkaWQiOiIzMDciLCJDb2xvciI6eyIkaWQiOiIzMDg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MzA5IiwiVG9wIjowLCJMZWZ0IjowLCJSaWdodCI6MCwiQm90dG9tIjowfSwiUGFkZGluZyI6eyIkaWQiOiIzMTAiLCJUb3AiOjAsIkxlZnQiOjAsIlJpZ2h0IjowLCJCb3R0b20iOjB9LCJCYWNrZ3JvdW5kIjp7IiRyZWYiOiIxMjAifSwiSXNWaXNpYmxlIjp0cnVlLCJXaWR0aCI6MC4wLCJIZWlnaHQiOjAuMCwiQm9yZGVyU3R5bGUiOnsiJGlkIjoiMzExIiwiTGluZUNvbG9yIjpudWxsLCJMaW5lV2VpZ2h0IjowLjAsIkxpbmVUeXBlIjowLCJQYXJlbnRTdHlsZSI6bnVsbH0sIlBhcmVudFN0eWxlIjpudWxsfSwiRGF0ZVN0eWxlIjp7IiRpZCI6IjMxMiIsIkZvbnRTZXR0aW5ncyI6eyIkaWQiOiIzMTMiLCJGb250U2l6ZSI6MTAsIkZvbnROYW1lIjoiQ2FsaWJyaSIsIklzQm9sZCI6ZmFsc2UsIklzSXRhbGljIjpmYWxzZSwiSXNVbmRlcmxpbmVkIjpmYWxzZSwiUGFyZW50U3R5bGUiOm51bGx9LCJBdXRvU2l6ZSI6MCwiRm9yZWdyb3VuZCI6eyIkaWQiOiIzMTQiLCJDb2xvciI6eyIkaWQiOiIzM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xNiIsIlRvcCI6MCwiTGVmdCI6MCwiUmlnaHQiOjAsIkJvdHRvbSI6MH0sIlBhZGRpbmciOnsiJGlkIjoiMzE3IiwiVG9wIjowLCJMZWZ0IjowLCJSaWdodCI6MCwiQm90dG9tIjowfSwiQmFja2dyb3VuZCI6eyIkcmVmIjoiMTI3In0sIklzVmlzaWJsZSI6dHJ1ZSwiV2lkdGgiOjAuMCwiSGVpZ2h0IjowLjAsIkJvcmRlclN0eWxlIjp7IiRpZCI6IjMxOCIsIkxpbmVDb2xvciI6bnVsbCwiTGluZVdlaWdodCI6MC4wLCJMaW5lVHlwZSI6MCwiUGFyZW50U3R5bGUiOm51bGx9LCJQYXJlbnRTdHlsZSI6bnVsbH0sIkRhdGVGb3JtYXQiOnsiJGlkIjoiMz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1LCJTbWFydER1cmF0aW9uQWN0aXZhdGVkIjpmYWxzZSwiRGF0ZUZvcm1hdCI6eyIkcmVmIjoiMzE5In0sIklkIjoiMjRkNGJhYjgtYTEwZS00YjNkLWI1OWQtMGRmYWIxNTVkNWEwIiwiSW1wb3J0SWQiOm51bGwsIlRpdGxlIjoiUmVhZGluZXNzIEJ1ZGdldDogJDE5LDAwMCIsIk5vdGUiOm51bGwsIkh5cGVybGluayI6bnVsbCwiSXNDaGFuZ2VkIjpmYWxzZSwiSXNOZXciOmZhbHNlfSx7IiRpZCI6IjMyMCIsIkdyb3VwTmFtZSI6IjQ5Mjc1ZDEwLTIxZTQtNGJjMC04NTUyLTIzZDA2MDIzYmRlYSIsIlN0YXJ0RGF0ZSI6IjIwMTktMDUtMDFUMDA6MDA6MDBaIiwiRW5kRGF0ZSI6IjIwMTktMDgtMDFUMjM6NTk6MDBaIiwiUGVyY2VudGFnZUNvbXBsZXRlIjoxOC4wLCJTdHlsZSI6eyIkaWQiOiIzMjEiLCJTaGFwZSI6MCwiU2hhcGVUaGlja25lc3MiOjIsIkR1cmF0aW9uRm9ybWF0IjowLCJJbmNsdWRlTm9uV29ya2luZ0RheXNJbkR1cmF0aW9uIjpmYWxzZSwiUGVyY2VudGFnZUNvbXBsZXRlU3R5bGUiOnsiJGlkIjoiMzIyIiwiRm9udFNldHRpbmdzIjp7IiRpZCI6IjMyMyIsIkZvbnRTaXplIjoxMCwiRm9udE5hbWUiOiJDYWxpYnJpIiwiSXNCb2xkIjpmYWxzZSwiSXNJdGFsaWMiOmZhbHNlLCJJc1VuZGVybGluZWQiOmZhbHNlLCJQYXJlbnRTdHlsZSI6bnVsbH0sIkF1dG9TaXplIjowLCJGb3JlZ3JvdW5kIjp7IiRpZCI6IjMyNCIsIkNvbG9yIjp7IiRpZCI6IjMyN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zMjYiLCJUb3AiOjAsIkxlZnQiOjAsIlJpZ2h0IjowLCJCb3R0b20iOjB9LCJQYWRkaW5nIjp7IiRpZCI6IjMyNyIsIlRvcCI6MCwiTGVmdCI6MCwiUmlnaHQiOjAsIkJvdHRvbSI6MH0sIkJhY2tncm91bmQiOnsiJHJlZiI6IjkyIn0sIklzVmlzaWJsZSI6dHJ1ZSwiV2lkdGgiOjAuMCwiSGVpZ2h0IjowLjAsIkJvcmRlclN0eWxlIjp7IiRpZCI6IjMyOCIsIkxpbmVDb2xvciI6bnVsbCwiTGluZVdlaWdodCI6MC4wLCJMaW5lVHlwZSI6MCwiUGFyZW50U3R5bGUiOm51bGx9LCJQYXJlbnRTdHlsZSI6bnVsbH0sIkR1cmF0aW9uU3R5bGUiOnsiJGlkIjoiMzI5IiwiRm9udFNldHRpbmdzIjp7IiRpZCI6IjMzMCIsIkZvbnRTaXplIjoxMCwiRm9udE5hbWUiOiJDYWxpYnJpIiwiSXNCb2xkIjpmYWxzZSwiSXNJdGFsaWMiOmZhbHNlLCJJc1VuZGVybGluZWQiOmZhbHNlLCJQYXJlbnRTdHlsZSI6bnVsbH0sIkF1dG9TaXplIjowLCJGb3JlZ3JvdW5kIjp7IiRpZCI6IjMzMSIsIkNvbG9yIjp7IiRyZWYiOiI5NiJ9fSwiTWF4V2lkdGgiOjIwMC4wLCJNYXhIZWlnaHQiOiJJbmZpbml0eSIsIlNtYXJ0Rm9yZWdyb3VuZElzQWN0aXZlIjpmYWxzZSwiSG9yaXpvbnRhbEFsaWdubWVudCI6MCwiVmVydGljYWxBbGlnbm1lbnQiOjAsIlNtYXJ0Rm9yZWdyb3VuZCI6bnVsbCwiQmFja2dyb3VuZEZpbGxUeXBlIjowLCJNYXJnaW4iOnsiJGlkIjoiMzMyIiwiVG9wIjowLCJMZWZ0IjowLCJSaWdodCI6MCwiQm90dG9tIjowfSwiUGFkZGluZyI6eyIkaWQiOiIzMzMiLCJUb3AiOjAsIkxlZnQiOjAsIlJpZ2h0IjowLCJCb3R0b20iOjB9LCJCYWNrZ3JvdW5kIjp7IiRyZWYiOiI5OSJ9LCJJc1Zpc2libGUiOnRydWUsIldpZHRoIjowLjAsIkhlaWdodCI6MC4wLCJCb3JkZXJTdHlsZSI6eyIkaWQiOiIzMzQiLCJMaW5lQ29sb3IiOm51bGwsIkxpbmVXZWlnaHQiOjAuMCwiTGluZVR5cGUiOjAsIlBhcmVudFN0eWxlIjpudWxsfSwiUGFyZW50U3R5bGUiOm51bGx9LCJIb3Jpem9udGFsQ29ubmVjdG9yU3R5bGUiOnsiJGlkIjoiMzM1IiwiTGluZUNvbG9yIjp7IiRyZWYiOiIxMDEifSwiTGluZVdlaWdodCI6MS4wLCJMaW5lVHlwZSI6MCwiUGFyZW50U3R5bGUiOm51bGx9LCJWZXJ0aWNhbENvbm5lY3RvclN0eWxlIjp7IiRpZCI6IjMzNi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xMCwiSXNCZWxvd1RpbWViYW5kIjp0cnVlLCJQZXJjZW50YWdlQ29tcGxldGVTaGFwZU9wYWNpdHkiOjM1LCJTaGFwZVN0eWxlIjp7IiRpZCI6IjMzNyIsIk1hcmdpbiI6eyIkaWQiOiIzMzgiLCJUb3AiOjAsIkxlZnQiOjQsIlJpZ2h0Ijo0LCJCb3R0b20iOjB9LCJQYWRkaW5nIjp7IiRpZCI6IjMzOSIsIlRvcCI6MCwiTGVmdCI6MCwiUmlnaHQiOjAsIkJvdHRvbSI6MH0sIkJhY2tncm91bmQiOnsiJGlkIjoiMzQwIiwiQ29sb3IiOnsiJGlkIjoiMzQxIiwiQSI6MjU1LCJSIjo5MSwiRyI6MTU1LCJCIjoyMTN9fSwiSXNWaXNpYmxlIjp0cnVlLCJXaWR0aCI6MC4wLCJIZWlnaHQiOjIyLjAsIkJvcmRlclN0eWxlIjp7IiRpZCI6IjM0MiIsIkxpbmVDb2xvciI6eyIkcmVmIjoiMTEyIn0sIkxpbmVXZWlnaHQiOjAuMCwiTGluZVR5cGUiOjAsIlBhcmVudFN0eWxlIjpudWxsfSwiUGFyZW50U3R5bGUiOm51bGx9LCJUaXRsZVN0eWxlIjp7IiRpZCI6IjM0MyIsIkZvbnRTZXR0aW5ncyI6eyIkaWQiOiIzNDQiLCJGb250U2l6ZSI6MTEsIkZvbnROYW1lIjoiQ2FsaWJyaSIsIklzQm9sZCI6dHJ1ZSwiSXNJdGFsaWMiOmZhbHNlLCJJc1VuZGVybGluZWQiOmZhbHNlLCJQYXJlbnRTdHlsZSI6bnVsbH0sIkF1dG9TaXplIjowLCJGb3JlZ3JvdW5kIjp7IiRpZCI6IjM0NSIsIkNvbG9yIjp7IiRpZCI6IjM0NiIsIkEiOjI1NSwiUiI6MTEyLCJHIjoxNzMsIkIiOjcxfX0sIk1heFdpZHRoIjo5NjAuMCwiTWF4SGVpZ2h0IjoiSW5maW5pdHkiLCJTbWFydEZvcmVncm91bmRJc0FjdGl2ZSI6ZmFsc2UsIkhvcml6b250YWxBbGlnbm1lbnQiOjAsIlZlcnRpY2FsQWxpZ25tZW50IjowLCJTbWFydEZvcmVncm91bmQiOm51bGwsIkJhY2tncm91bmRGaWxsVHlwZSI6MCwiTWFyZ2luIjp7IiRpZCI6IjM0NyIsIlRvcCI6MCwiTGVmdCI6MCwiUmlnaHQiOjAsIkJvdHRvbSI6MH0sIlBhZGRpbmciOnsiJGlkIjoiMzQ4IiwiVG9wIjowLCJMZWZ0IjowLCJSaWdodCI6MCwiQm90dG9tIjowfSwiQmFja2dyb3VuZCI6eyIkcmVmIjoiMTIwIn0sIklzVmlzaWJsZSI6dHJ1ZSwiV2lkdGgiOjAuMCwiSGVpZ2h0IjowLjAsIkJvcmRlclN0eWxlIjp7IiRpZCI6IjM0OSIsIkxpbmVDb2xvciI6bnVsbCwiTGluZVdlaWdodCI6MC4wLCJMaW5lVHlwZSI6MCwiUGFyZW50U3R5bGUiOm51bGx9LCJQYXJlbnRTdHlsZSI6bnVsbH0sIkRhdGVTdHlsZSI6eyIkaWQiOiIzNTAiLCJGb250U2V0dGluZ3MiOnsiJGlkIjoiMzUxIiwiRm9udFNpemUiOjEwLCJGb250TmFtZSI6IkNhbGlicmkiLCJJc0JvbGQiOmZhbHNlLCJJc0l0YWxpYyI6ZmFsc2UsIklzVW5kZXJsaW5lZCI6ZmFsc2UsIlBhcmVudFN0eWxlIjpudWxsfSwiQXV0b1NpemUiOjAsIkZvcmVncm91bmQiOnsiJGlkIjoiMzUyIiwiQ29sb3IiOnsiJGlkIjoiMzU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TQiLCJUb3AiOjAsIkxlZnQiOjAsIlJpZ2h0IjowLCJCb3R0b20iOjB9LCJQYWRkaW5nIjp7IiRpZCI6IjM1NSIsIlRvcCI6MCwiTGVmdCI6MCwiUmlnaHQiOjAsIkJvdHRvbSI6MH0sIkJhY2tncm91bmQiOnsiJHJlZiI6IjEyNyJ9LCJJc1Zpc2libGUiOnRydWUsIldpZHRoIjowLjAsIkhlaWdodCI6MC4wLCJCb3JkZXJTdHlsZSI6eyIkaWQiOiIzNTYiLCJMaW5lQ29sb3IiOm51bGwsIkxpbmVXZWlnaHQiOjAuMCwiTGluZVR5cGUiOjAsIlBhcmVudFN0eWxlIjpudWxsfSwiUGFyZW50U3R5bGUiOm51bGx9LCJEYXRlRm9ybWF0Ijp7IiRpZCI6IjM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NiwiU21hcnREdXJhdGlvbkFjdGl2YXRlZCI6ZmFsc2UsIkRhdGVGb3JtYXQiOnsiJHJlZiI6IjM1NyJ9LCJJZCI6ImNhNjU2NmM4LWI5NjMtNGYzNS05YTY1LWI3OTY5ZDhmMTBiZSIsIkltcG9ydElkIjpudWxsLCJUaXRsZSI6IkFzc2Vzc21lbnQ6ICQ1LDAwMCIsIk5vdGUiOm51bGwsIkh5cGVybGluayI6bnVsbCwiSXNDaGFuZ2VkIjpmYWxzZSwiSXNOZXciOmZhbHNlfSx7IiRpZCI6IjM1OCIsIkdyb3VwTmFtZSI6IjQ5Mjc1ZDEwLTIxZTQtNGJjMC04NTUyLTIzZDA2MDIzYmRlYSIsIlN0YXJ0RGF0ZSI6IjIwMTktMDgtMDJUMDA6MDA6MDBaIiwiRW5kRGF0ZSI6IjIwMTktMDktMjhUMjM6NTk6MDBaIiwiUGVyY2VudGFnZUNvbXBsZXRlIjoyNy4wLCJTdHlsZSI6eyIkaWQiOiIzNTkiLCJTaGFwZSI6MCwiU2hhcGVUaGlja25lc3MiOjIsIkR1cmF0aW9uRm9ybWF0IjowLCJJbmNsdWRlTm9uV29ya2luZ0RheXNJbkR1cmF0aW9uIjpmYWxzZSwiUGVyY2VudGFnZUNvbXBsZXRlU3R5bGUiOnsiJGlkIjoiMzYwIiwiRm9udFNldHRpbmdzIjp7IiRpZCI6IjM2MSIsIkZvbnRTaXplIjoxMCwiRm9udE5hbWUiOiJDYWxpYnJpIiwiSXNCb2xkIjpmYWxzZSwiSXNJdGFsaWMiOmZhbHNlLCJJc1VuZGVybGluZWQiOmZhbHNlLCJQYXJlbnRTdHlsZSI6bnVsbH0sIkF1dG9TaXplIjowLCJGb3JlZ3JvdW5kIjp7IiRpZCI6IjM2MiIsIkNvbG9yIjp7IiRpZCI6IjM2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zNjQiLCJUb3AiOjAsIkxlZnQiOjAsIlJpZ2h0IjowLCJCb3R0b20iOjB9LCJQYWRkaW5nIjp7IiRpZCI6IjM2NSIsIlRvcCI6MCwiTGVmdCI6MCwiUmlnaHQiOjAsIkJvdHRvbSI6MH0sIkJhY2tncm91bmQiOnsiJHJlZiI6IjkyIn0sIklzVmlzaWJsZSI6dHJ1ZSwiV2lkdGgiOjAuMCwiSGVpZ2h0IjowLjAsIkJvcmRlclN0eWxlIjp7IiRpZCI6IjM2NiIsIkxpbmVDb2xvciI6bnVsbCwiTGluZVdlaWdodCI6MC4wLCJMaW5lVHlwZSI6MCwiUGFyZW50U3R5bGUiOm51bGx9LCJQYXJlbnRTdHlsZSI6bnVsbH0sIkR1cmF0aW9uU3R5bGUiOnsiJGlkIjoiMzY3IiwiRm9udFNldHRpbmdzIjp7IiRpZCI6IjM2OCIsIkZvbnRTaXplIjoxMCwiRm9udE5hbWUiOiJDYWxpYnJpIiwiSXNCb2xkIjpmYWxzZSwiSXNJdGFsaWMiOmZhbHNlLCJJc1VuZGVybGluZWQiOmZhbHNlLCJQYXJlbnRTdHlsZSI6bnVsbH0sIkF1dG9TaXplIjowLCJGb3JlZ3JvdW5kIjp7IiRpZCI6IjM2OSIsIkNvbG9yIjp7IiRyZWYiOiI5NiJ9fSwiTWF4V2lkdGgiOjIwMC4wLCJNYXhIZWlnaHQiOiJJbmZpbml0eSIsIlNtYXJ0Rm9yZWdyb3VuZElzQWN0aXZlIjpmYWxzZSwiSG9yaXpvbnRhbEFsaWdubWVudCI6MCwiVmVydGljYWxBbGlnbm1lbnQiOjAsIlNtYXJ0Rm9yZWdyb3VuZCI6bnVsbCwiQmFja2dyb3VuZEZpbGxUeXBlIjowLCJNYXJnaW4iOnsiJGlkIjoiMzcwIiwiVG9wIjowLCJMZWZ0IjowLCJSaWdodCI6MCwiQm90dG9tIjowfSwiUGFkZGluZyI6eyIkaWQiOiIzNzEiLCJUb3AiOjAsIkxlZnQiOjAsIlJpZ2h0IjowLCJCb3R0b20iOjB9LCJCYWNrZ3JvdW5kIjp7IiRyZWYiOiI5OSJ9LCJJc1Zpc2libGUiOnRydWUsIldpZHRoIjowLjAsIkhlaWdodCI6MC4wLCJCb3JkZXJTdHlsZSI6eyIkaWQiOiIzNzIiLCJMaW5lQ29sb3IiOm51bGwsIkxpbmVXZWlnaHQiOjAuMCwiTGluZVR5cGUiOjAsIlBhcmVudFN0eWxlIjpudWxsfSwiUGFyZW50U3R5bGUiOm51bGx9LCJIb3Jpem9udGFsQ29ubmVjdG9yU3R5bGUiOnsiJGlkIjoiMzczIiwiTGluZUNvbG9yIjp7IiRyZWYiOiIxMDEifSwiTGluZVdlaWdodCI6MS4wLCJMaW5lVHlwZSI6MCwiUGFyZW50U3R5bGUiOm51bGx9LCJWZXJ0aWNhbENvbm5lY3RvclN0eWxlIjp7IiRpZCI6IjM3NC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Mzc1IiwiTWFyZ2luIjp7IiRpZCI6IjM3NiIsIlRvcCI6MCwiTGVmdCI6NCwiUmlnaHQiOjQsIkJvdHRvbSI6MH0sIlBhZGRpbmciOnsiJGlkIjoiMzc3IiwiVG9wIjowLCJMZWZ0IjowLCJSaWdodCI6MCwiQm90dG9tIjowfSwiQmFja2dyb3VuZCI6eyIkaWQiOiIzNzgiLCJDb2xvciI6eyIkaWQiOiIzNzkiLCJBIjoyNTUsIlIiOjkxLCJHIjoxNTUsIkIiOjIxM319LCJJc1Zpc2libGUiOnRydWUsIldpZHRoIjowLjAsIkhlaWdodCI6MjIuMCwiQm9yZGVyU3R5bGUiOnsiJGlkIjoiMzgwIiwiTGluZUNvbG9yIjp7IiRyZWYiOiIxMTIifSwiTGluZVdlaWdodCI6MC4wLCJMaW5lVHlwZSI6MCwiUGFyZW50U3R5bGUiOm51bGx9LCJQYXJlbnRTdHlsZSI6bnVsbH0sIlRpdGxlU3R5bGUiOnsiJGlkIjoiMzgxIiwiRm9udFNldHRpbmdzIjp7IiRpZCI6IjM4MiIsIkZvbnRTaXplIjoxMSwiRm9udE5hbWUiOiJDYWxpYnJpIiwiSXNCb2xkIjp0cnVlLCJJc0l0YWxpYyI6ZmFsc2UsIklzVW5kZXJsaW5lZCI6ZmFsc2UsIlBhcmVudFN0eWxlIjpudWxsfSwiQXV0b1NpemUiOjAsIkZvcmVncm91bmQiOnsiJGlkIjoiMzgzIiwiQ29sb3IiOnsiJGlkIjoiMzg0IiwiQSI6MjU1LCJSIjoxMTIsIkciOjE3MywiQiI6NzF9fSwiTWF4V2lkdGgiOjk2MC4wLCJNYXhIZWlnaHQiOiJJbmZpbml0eSIsIlNtYXJ0Rm9yZWdyb3VuZElzQWN0aXZlIjpmYWxzZSwiSG9yaXpvbnRhbEFsaWdubWVudCI6MCwiVmVydGljYWxBbGlnbm1lbnQiOjAsIlNtYXJ0Rm9yZWdyb3VuZCI6bnVsbCwiQmFja2dyb3VuZEZpbGxUeXBlIjowLCJNYXJnaW4iOnsiJGlkIjoiMzg1IiwiVG9wIjowLCJMZWZ0IjowLCJSaWdodCI6MCwiQm90dG9tIjowfSwiUGFkZGluZyI6eyIkaWQiOiIzODYiLCJUb3AiOjAsIkxlZnQiOjAsIlJpZ2h0IjowLCJCb3R0b20iOjB9LCJCYWNrZ3JvdW5kIjp7IiRyZWYiOiIxMjAifSwiSXNWaXNpYmxlIjp0cnVlLCJXaWR0aCI6MC4wLCJIZWlnaHQiOjAuMCwiQm9yZGVyU3R5bGUiOnsiJGlkIjoiMzg3IiwiTGluZUNvbG9yIjpudWxsLCJMaW5lV2VpZ2h0IjowLjAsIkxpbmVUeXBlIjowLCJQYXJlbnRTdHlsZSI6bnVsbH0sIlBhcmVudFN0eWxlIjpudWxsfSwiRGF0ZVN0eWxlIjp7IiRpZCI6IjM4OCIsIkZvbnRTZXR0aW5ncyI6eyIkaWQiOiIzODkiLCJGb250U2l6ZSI6MTAsIkZvbnROYW1lIjoiQ2FsaWJyaSIsIklzQm9sZCI6ZmFsc2UsIklzSXRhbGljIjpmYWxzZSwiSXNVbmRlcmxpbmVkIjpmYWxzZSwiUGFyZW50U3R5bGUiOm51bGx9LCJBdXRvU2l6ZSI6MCwiRm9yZWdyb3VuZCI6eyIkaWQiOiIzOTAiLCJDb2xvciI6eyIkaWQiOiIz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MiIsIlRvcCI6MCwiTGVmdCI6MCwiUmlnaHQiOjAsIkJvdHRvbSI6MH0sIlBhZGRpbmciOnsiJGlkIjoiMzkzIiwiVG9wIjowLCJMZWZ0IjowLCJSaWdodCI6MCwiQm90dG9tIjowfSwiQmFja2dyb3VuZCI6eyIkcmVmIjoiMTI3In0sIklzVmlzaWJsZSI6dHJ1ZSwiV2lkdGgiOjAuMCwiSGVpZ2h0IjowLjAsIkJvcmRlclN0eWxlIjp7IiRpZCI6IjM5NCIsIkxpbmVDb2xvciI6bnVsbCwiTGluZVdlaWdodCI6MC4wLCJMaW5lVHlwZSI6MCwiUGFyZW50U3R5bGUiOm51bGx9LCJQYXJlbnRTdHlsZSI6bnVsbH0sIkRhdGVGb3JtYXQiOnsiJGlkIjoiMz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3LCJTbWFydER1cmF0aW9uQWN0aXZhdGVkIjpmYWxzZSwiRGF0ZUZvcm1hdCI6eyIkcmVmIjoiMzk1In0sIklkIjoiNTQyZWY0NWUtNzNiMy00NzM0LThmNTAtYTUzZTk5MmJhYzMxIiwiSW1wb3J0SWQiOm51bGwsIlRpdGxlIjoiQ29tbXVuaWNhdGlvbjogJDIsNTAwIiwiTm90ZSI6bnVsbCwiSHlwZXJsaW5rIjpudWxsLCJJc0NoYW5nZWQiOmZhbHNlLCJJc05ldyI6ZmFsc2V9LHsiJGlkIjoiMzk2IiwiR3JvdXBOYW1lIjoiNDkyNzVkMTAtMjFlNC00YmMwLTg1NTItMjNkMDYwMjNiZGVhIiwiU3RhcnREYXRlIjoiMjAxOS0wOS0yOVQwMDowMDowMFoiLCJFbmREYXRlIjoiMjAxOS0xMS0xMlQyMzo1OTowMFoiLCJQZXJjZW50YWdlQ29tcGxldGUiOjEwLjAsIlN0eWxlIjp7IiRpZCI6IjM5NyIsIlNoYXBlIjowLCJTaGFwZVRoaWNrbmVzcyI6MiwiRHVyYXRpb25Gb3JtYXQiOjAsIkluY2x1ZGVOb25Xb3JraW5nRGF5c0luRHVyYXRpb24iOmZhbHNlLCJQZXJjZW50YWdlQ29tcGxldGVTdHlsZSI6eyIkaWQiOiIzOTgiLCJGb250U2V0dGluZ3MiOnsiJGlkIjoiMzk5IiwiRm9udFNpemUiOjEwLCJGb250TmFtZSI6IkNhbGlicmkiLCJJc0JvbGQiOmZhbHNlLCJJc0l0YWxpYyI6ZmFsc2UsIklzVW5kZXJsaW5lZCI6ZmFsc2UsIlBhcmVudFN0eWxlIjpudWxsfSwiQXV0b1NpemUiOjAsIkZvcmVncm91bmQiOnsiJGlkIjoiNDAwIiwiQ29sb3IiOnsiJGlkIjoiNDA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QwMiIsIlRvcCI6MCwiTGVmdCI6MCwiUmlnaHQiOjAsIkJvdHRvbSI6MH0sIlBhZGRpbmciOnsiJGlkIjoiNDAzIiwiVG9wIjowLCJMZWZ0IjowLCJSaWdodCI6MCwiQm90dG9tIjowfSwiQmFja2dyb3VuZCI6eyIkcmVmIjoiOTIifSwiSXNWaXNpYmxlIjp0cnVlLCJXaWR0aCI6MC4wLCJIZWlnaHQiOjAuMCwiQm9yZGVyU3R5bGUiOnsiJGlkIjoiNDA0IiwiTGluZUNvbG9yIjpudWxsLCJMaW5lV2VpZ2h0IjowLjAsIkxpbmVUeXBlIjowLCJQYXJlbnRTdHlsZSI6bnVsbH0sIlBhcmVudFN0eWxlIjpudWxsfSwiRHVyYXRpb25TdHlsZSI6eyIkaWQiOiI0MDUiLCJGb250U2V0dGluZ3MiOnsiJGlkIjoiNDA2IiwiRm9udFNpemUiOjEwLCJGb250TmFtZSI6IkNhbGlicmkiLCJJc0JvbGQiOmZhbHNlLCJJc0l0YWxpYyI6ZmFsc2UsIklzVW5kZXJsaW5lZCI6ZmFsc2UsIlBhcmVudFN0eWxlIjpudWxsfSwiQXV0b1NpemUiOjAsIkZvcmVncm91bmQiOnsiJGlkIjoiNDA3IiwiQ29sb3IiOnsiJHJlZiI6Ijk2In19LCJNYXhXaWR0aCI6MjAwLjAsIk1heEhlaWdodCI6IkluZmluaXR5IiwiU21hcnRGb3JlZ3JvdW5kSXNBY3RpdmUiOmZhbHNlLCJIb3Jpem9udGFsQWxpZ25tZW50IjowLCJWZXJ0aWNhbEFsaWdubWVudCI6MCwiU21hcnRGb3JlZ3JvdW5kIjpudWxsLCJCYWNrZ3JvdW5kRmlsbFR5cGUiOjAsIk1hcmdpbiI6eyIkaWQiOiI0MDgiLCJUb3AiOjAsIkxlZnQiOjAsIlJpZ2h0IjowLCJCb3R0b20iOjB9LCJQYWRkaW5nIjp7IiRpZCI6IjQwOSIsIlRvcCI6MCwiTGVmdCI6MCwiUmlnaHQiOjAsIkJvdHRvbSI6MH0sIkJhY2tncm91bmQiOnsiJHJlZiI6Ijk5In0sIklzVmlzaWJsZSI6dHJ1ZSwiV2lkdGgiOjAuMCwiSGVpZ2h0IjowLjAsIkJvcmRlclN0eWxlIjp7IiRpZCI6IjQxMCIsIkxpbmVDb2xvciI6bnVsbCwiTGluZVdlaWdodCI6MC4wLCJMaW5lVHlwZSI6MCwiUGFyZW50U3R5bGUiOm51bGx9LCJQYXJlbnRTdHlsZSI6bnVsbH0sIkhvcml6b250YWxDb25uZWN0b3JTdHlsZSI6eyIkaWQiOiI0MTEiLCJMaW5lQ29sb3IiOnsiJHJlZiI6IjEwMSJ9LCJMaW5lV2VpZ2h0IjoxLjAsIkxpbmVUeXBlIjowLCJQYXJlbnRTdHlsZSI6bnVsbH0sIlZlcnRpY2FsQ29ubmVjdG9yU3R5bGUiOnsiJGlkIjoiNDEyIiwiTGluZUNvbG9yIjp7IiRyZWYiOiIxMDQi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0MTMiLCJNYXJnaW4iOnsiJGlkIjoiNDE0IiwiVG9wIjowLCJMZWZ0Ijo0LCJSaWdodCI6NCwiQm90dG9tIjowfSwiUGFkZGluZyI6eyIkaWQiOiI0MTUiLCJUb3AiOjAsIkxlZnQiOjAsIlJpZ2h0IjowLCJCb3R0b20iOjB9LCJCYWNrZ3JvdW5kIjp7IiRpZCI6IjQxNiIsIkNvbG9yIjp7IiRpZCI6IjQxNyIsIkEiOjI1NSwiUiI6OTEsIkciOjE1NSwiQiI6MjEzfX0sIklzVmlzaWJsZSI6dHJ1ZSwiV2lkdGgiOjAuMCwiSGVpZ2h0IjoyMi4wLCJCb3JkZXJTdHlsZSI6eyIkaWQiOiI0MTgiLCJMaW5lQ29sb3IiOnsiJHJlZiI6IjExMiJ9LCJMaW5lV2VpZ2h0IjowLjAsIkxpbmVUeXBlIjowLCJQYXJlbnRTdHlsZSI6bnVsbH0sIlBhcmVudFN0eWxlIjpudWxsfSwiVGl0bGVTdHlsZSI6eyIkaWQiOiI0MTkiLCJGb250U2V0dGluZ3MiOnsiJGlkIjoiNDIwIiwiRm9udFNpemUiOjExLCJGb250TmFtZSI6IkNhbGlicmkiLCJJc0JvbGQiOnRydWUsIklzSXRhbGljIjpmYWxzZSwiSXNVbmRlcmxpbmVkIjpmYWxzZSwiUGFyZW50U3R5bGUiOm51bGx9LCJBdXRvU2l6ZSI6MCwiRm9yZWdyb3VuZCI6eyIkaWQiOiI0MjEiLCJDb2xvciI6eyIkaWQiOiI0MjIiLCJBIjoyNTUsIlIiOjExMiwiRyI6MTczLCJCIjo3MX19LCJNYXhXaWR0aCI6OTYwLjAsIk1heEhlaWdodCI6IkluZmluaXR5IiwiU21hcnRGb3JlZ3JvdW5kSXNBY3RpdmUiOmZhbHNlLCJIb3Jpem9udGFsQWxpZ25tZW50IjowLCJWZXJ0aWNhbEFsaWdubWVudCI6MCwiU21hcnRGb3JlZ3JvdW5kIjpudWxsLCJCYWNrZ3JvdW5kRmlsbFR5cGUiOjAsIk1hcmdpbiI6eyIkaWQiOiI0MjMiLCJUb3AiOjAsIkxlZnQiOjAsIlJpZ2h0IjowLCJCb3R0b20iOjB9LCJQYWRkaW5nIjp7IiRpZCI6IjQyNCIsIlRvcCI6MCwiTGVmdCI6MCwiUmlnaHQiOjAsIkJvdHRvbSI6MH0sIkJhY2tncm91bmQiOnsiJHJlZiI6IjEyMCJ9LCJJc1Zpc2libGUiOnRydWUsIldpZHRoIjowLjAsIkhlaWdodCI6MC4wLCJCb3JkZXJTdHlsZSI6eyIkaWQiOiI0MjUiLCJMaW5lQ29sb3IiOm51bGwsIkxpbmVXZWlnaHQiOjAuMCwiTGluZVR5cGUiOjAsIlBhcmVudFN0eWxlIjpudWxsfSwiUGFyZW50U3R5bGUiOm51bGx9LCJEYXRlU3R5bGUiOnsiJGlkIjoiNDI2IiwiRm9udFNldHRpbmdzIjp7IiRpZCI6IjQyNyIsIkZvbnRTaXplIjoxMCwiRm9udE5hbWUiOiJDYWxpYnJpIiwiSXNCb2xkIjpmYWxzZSwiSXNJdGFsaWMiOmZhbHNlLCJJc1VuZGVybGluZWQiOmZhbHNlLCJQYXJlbnRTdHlsZSI6bnVsbH0sIkF1dG9TaXplIjowLCJGb3JlZ3JvdW5kIjp7IiRpZCI6IjQyOCIsIkNvbG9yIjp7IiRpZCI6IjQ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MwIiwiVG9wIjowLCJMZWZ0IjowLCJSaWdodCI6MCwiQm90dG9tIjowfSwiUGFkZGluZyI6eyIkaWQiOiI0MzEiLCJUb3AiOjAsIkxlZnQiOjAsIlJpZ2h0IjowLCJCb3R0b20iOjB9LCJCYWNrZ3JvdW5kIjp7IiRyZWYiOiIxMjcifSwiSXNWaXNpYmxlIjp0cnVlLCJXaWR0aCI6MC4wLCJIZWlnaHQiOjAuMCwiQm9yZGVyU3R5bGUiOnsiJGlkIjoiNDMyIiwiTGluZUNvbG9yIjpudWxsLCJMaW5lV2VpZ2h0IjowLjAsIkxpbmVUeXBlIjowLCJQYXJlbnRTdHlsZSI6bnVsbH0sIlBhcmVudFN0eWxlIjpudWxsfSwiRGF0ZUZvcm1hdCI6eyIkaWQiOiI0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gsIlNtYXJ0RHVyYXRpb25BY3RpdmF0ZWQiOmZhbHNlLCJEYXRlRm9ybWF0Ijp7IiRyZWYiOiI0MzMifSwiSWQiOiIwMjFjZmMyZS0yNjUxLTQwYzUtOGYyMy03YTAwN2M4ZGY0ZDkiLCJJbXBvcnRJZCI6bnVsbCwiVGl0bGUiOiJNaXRpZ2F0aW9uOiAkMiwwMDAiLCJOb3RlIjpudWxsLCJIeXBlcmxpbmsiOm51bGwsIklzQ2hhbmdlZCI6ZmFsc2UsIklzTmV3IjpmYWxzZX0seyIkaWQiOiI0MzQiLCJHcm91cE5hbWUiOiI0OTI3NWQxMC0yMWU0LTRiYzAtODU1Mi0yM2QwNjAyM2JkZWEiLCJTdGFydERhdGUiOiIyMDE5LTExLTEzVDAwOjAwOjAwWiIsIkVuZERhdGUiOiIyMDIwLTA1LTMxVDIzOjU5OjAwWiIsIlBlcmNlbnRhZ2VDb21wbGV0ZSI6NDAuMCwiU3R5bGUiOnsiJGlkIjoiNDM1IiwiU2hhcGUiOjAsIlNoYXBlVGhpY2tuZXNzIjoyLCJEdXJhdGlvbkZvcm1hdCI6MCwiSW5jbHVkZU5vbldvcmtpbmdEYXlzSW5EdXJhdGlvbiI6ZmFsc2UsIlBlcmNlbnRhZ2VDb21wbGV0ZVN0eWxlIjp7IiRpZCI6IjQzNiIsIkZvbnRTZXR0aW5ncyI6eyIkaWQiOiI0MzciLCJGb250U2l6ZSI6MTAsIkZvbnROYW1lIjoiQ2FsaWJyaSIsIklzQm9sZCI6ZmFsc2UsIklzSXRhbGljIjpmYWxzZSwiSXNVbmRlcmxpbmVkIjpmYWxzZSwiUGFyZW50U3R5bGUiOm51bGx9LCJBdXRvU2l6ZSI6MCwiRm9yZWdyb3VuZCI6eyIkaWQiOiI0MzgiLCJDb2xvciI6eyIkaWQiOiI0Mz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DQwIiwiVG9wIjowLCJMZWZ0IjowLCJSaWdodCI6MCwiQm90dG9tIjowfSwiUGFkZGluZyI6eyIkaWQiOiI0NDEiLCJUb3AiOjAsIkxlZnQiOjAsIlJpZ2h0IjowLCJCb3R0b20iOjB9LCJCYWNrZ3JvdW5kIjp7IiRyZWYiOiI5MiJ9LCJJc1Zpc2libGUiOnRydWUsIldpZHRoIjowLjAsIkhlaWdodCI6MC4wLCJCb3JkZXJTdHlsZSI6eyIkaWQiOiI0NDIiLCJMaW5lQ29sb3IiOm51bGwsIkxpbmVXZWlnaHQiOjAuMCwiTGluZVR5cGUiOjAsIlBhcmVudFN0eWxlIjpudWxsfSwiUGFyZW50U3R5bGUiOm51bGx9LCJEdXJhdGlvblN0eWxlIjp7IiRpZCI6IjQ0MyIsIkZvbnRTZXR0aW5ncyI6eyIkaWQiOiI0NDQiLCJGb250U2l6ZSI6MTAsIkZvbnROYW1lIjoiQ2FsaWJyaSIsIklzQm9sZCI6ZmFsc2UsIklzSXRhbGljIjpmYWxzZSwiSXNVbmRlcmxpbmVkIjpmYWxzZSwiUGFyZW50U3R5bGUiOm51bGx9LCJBdXRvU2l6ZSI6MCwiRm9yZWdyb3VuZCI6eyIkaWQiOiI0NDUiLCJDb2xvciI6eyIkcmVmIjoiOTYifX0sIk1heFdpZHRoIjoyMDAuMCwiTWF4SGVpZ2h0IjoiSW5maW5pdHkiLCJTbWFydEZvcmVncm91bmRJc0FjdGl2ZSI6ZmFsc2UsIkhvcml6b250YWxBbGlnbm1lbnQiOjAsIlZlcnRpY2FsQWxpZ25tZW50IjowLCJTbWFydEZvcmVncm91bmQiOm51bGwsIkJhY2tncm91bmRGaWxsVHlwZSI6MCwiTWFyZ2luIjp7IiRpZCI6IjQ0NiIsIlRvcCI6MCwiTGVmdCI6MCwiUmlnaHQiOjAsIkJvdHRvbSI6MH0sIlBhZGRpbmciOnsiJGlkIjoiNDQ3IiwiVG9wIjowLCJMZWZ0IjowLCJSaWdodCI6MCwiQm90dG9tIjowfSwiQmFja2dyb3VuZCI6eyIkcmVmIjoiOTkifSwiSXNWaXNpYmxlIjp0cnVlLCJXaWR0aCI6MC4wLCJIZWlnaHQiOjAuMCwiQm9yZGVyU3R5bGUiOnsiJGlkIjoiNDQ4IiwiTGluZUNvbG9yIjpudWxsLCJMaW5lV2VpZ2h0IjowLjAsIkxpbmVUeXBlIjowLCJQYXJlbnRTdHlsZSI6bnVsbH0sIlBhcmVudFN0eWxlIjpudWxsfSwiSG9yaXpvbnRhbENvbm5lY3RvclN0eWxlIjp7IiRpZCI6IjQ0OSIsIkxpbmVDb2xvciI6eyIkcmVmIjoiMTAxIn0sIkxpbmVXZWlnaHQiOjEuMCwiTGluZVR5cGUiOjAsIlBhcmVudFN0eWxlIjpudWxsfSwiVmVydGljYWxDb25uZWN0b3JTdHlsZSI6eyIkaWQiOiI0NTAiLCJMaW5lQ29sb3IiOnsiJHJlZiI6IjEwNCJ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Q1MSIsIk1hcmdpbiI6eyIkaWQiOiI0NTIiLCJUb3AiOjAsIkxlZnQiOjQsIlJpZ2h0Ijo0LCJCb3R0b20iOjB9LCJQYWRkaW5nIjp7IiRpZCI6IjQ1MyIsIlRvcCI6MCwiTGVmdCI6MCwiUmlnaHQiOjAsIkJvdHRvbSI6MH0sIkJhY2tncm91bmQiOnsiJGlkIjoiNDU0IiwiQ29sb3IiOnsiJGlkIjoiNDU1IiwiQSI6MjU1LCJSIjo5MSwiRyI6MTU1LCJCIjoyMTN9fSwiSXNWaXNpYmxlIjp0cnVlLCJXaWR0aCI6MC4wLCJIZWlnaHQiOjIyLjAsIkJvcmRlclN0eWxlIjp7IiRpZCI6IjQ1NiIsIkxpbmVDb2xvciI6eyIkcmVmIjoiMTEyIn0sIkxpbmVXZWlnaHQiOjAuMCwiTGluZVR5cGUiOjAsIlBhcmVudFN0eWxlIjpudWxsfSwiUGFyZW50U3R5bGUiOm51bGx9LCJUaXRsZVN0eWxlIjp7IiRpZCI6IjQ1NyIsIkZvbnRTZXR0aW5ncyI6eyIkaWQiOiI0NTgiLCJGb250U2l6ZSI6MTEsIkZvbnROYW1lIjoiQ2FsaWJyaSIsIklzQm9sZCI6dHJ1ZSwiSXNJdGFsaWMiOmZhbHNlLCJJc1VuZGVybGluZWQiOmZhbHNlLCJQYXJlbnRTdHlsZSI6bnVsbH0sIkF1dG9TaXplIjowLCJGb3JlZ3JvdW5kIjp7IiRpZCI6IjQ1OSIsIkNvbG9yIjp7IiRpZCI6IjQ2MCIsIkEiOjI1NSwiUiI6MTEyLCJHIjoxNzMsIkIiOjcxfX0sIk1heFdpZHRoIjo5NjAuMCwiTWF4SGVpZ2h0IjoiSW5maW5pdHkiLCJTbWFydEZvcmVncm91bmRJc0FjdGl2ZSI6ZmFsc2UsIkhvcml6b250YWxBbGlnbm1lbnQiOjAsIlZlcnRpY2FsQWxpZ25tZW50IjowLCJTbWFydEZvcmVncm91bmQiOm51bGwsIkJhY2tncm91bmRGaWxsVHlwZSI6MCwiTWFyZ2luIjp7IiRpZCI6IjQ2MSIsIlRvcCI6MCwiTGVmdCI6MCwiUmlnaHQiOjAsIkJvdHRvbSI6MH0sIlBhZGRpbmciOnsiJGlkIjoiNDYyIiwiVG9wIjowLCJMZWZ0IjowLCJSaWdodCI6MCwiQm90dG9tIjowfSwiQmFja2dyb3VuZCI6eyIkcmVmIjoiMTIwIn0sIklzVmlzaWJsZSI6dHJ1ZSwiV2lkdGgiOjAuMCwiSGVpZ2h0IjowLjAsIkJvcmRlclN0eWxlIjp7IiRpZCI6IjQ2MyIsIkxpbmVDb2xvciI6bnVsbCwiTGluZVdlaWdodCI6MC4wLCJMaW5lVHlwZSI6MCwiUGFyZW50U3R5bGUiOm51bGx9LCJQYXJlbnRTdHlsZSI6bnVsbH0sIkRhdGVTdHlsZSI6eyIkaWQiOiI0NjQiLCJGb250U2V0dGluZ3MiOnsiJGlkIjoiNDY1IiwiRm9udFNpemUiOjEwLCJGb250TmFtZSI6IkNhbGlicmkiLCJJc0JvbGQiOmZhbHNlLCJJc0l0YWxpYyI6ZmFsc2UsIklzVW5kZXJsaW5lZCI6ZmFsc2UsIlBhcmVudFN0eWxlIjpudWxsfSwiQXV0b1NpemUiOjAsIkZvcmVncm91bmQiOnsiJGlkIjoiNDY2IiwiQ29sb3IiOnsiJGlkIjoiNDY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jgiLCJUb3AiOjAsIkxlZnQiOjAsIlJpZ2h0IjowLCJCb3R0b20iOjB9LCJQYWRkaW5nIjp7IiRpZCI6IjQ2OSIsIlRvcCI6MCwiTGVmdCI6MCwiUmlnaHQiOjAsIkJvdHRvbSI6MH0sIkJhY2tncm91bmQiOnsiJHJlZiI6IjEyNyJ9LCJJc1Zpc2libGUiOnRydWUsIldpZHRoIjowLjAsIkhlaWdodCI6MC4wLCJCb3JkZXJTdHlsZSI6eyIkaWQiOiI0NzAiLCJMaW5lQ29sb3IiOm51bGwsIkxpbmVXZWlnaHQiOjAuMCwiTGluZVR5cGUiOjAsIlBhcmVudFN0eWxlIjpudWxsfSwiUGFyZW50U3R5bGUiOm51bGx9LCJEYXRlRm9ybWF0Ijp7IiRpZCI6IjQ3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OSwiU21hcnREdXJhdGlvbkFjdGl2YXRlZCI6ZmFsc2UsIkRhdGVGb3JtYXQiOnsiJHJlZiI6IjQ3MSJ9LCJJZCI6ImE3ZmM2YjM2LTYzZjgtNDA2Yi05ZjM0LWMyNTk4M2RmZjA4ZSIsIkltcG9ydElkIjpudWxsLCJUaXRsZSI6IlJlc291cmNpbmc6ICQ5LDUwMCIsIk5vdGUiOm51bGwsIkh5cGVybGluayI6bnVsbCwiSXNDaGFuZ2VkIjpmYWxzZSwiSXNOZXciOmZhbHNlfSx7IiRpZCI6IjQ3MiIsIkdyb3VwTmFtZSI6bnVsbCwiU3RhcnREYXRlIjoiMjAxOS0wNS0wMVQwMDowMDowMFoiLCJFbmREYXRlIjoiMjAyMC0wNS0zMVQyMzo1OTowMFoiLCJQZXJjZW50YWdlQ29tcGxldGUiOjAuMCwiU3R5bGUiOnsiJGlkIjoiNDczIiwiU2hhcGUiOjAsIlNoYXBlVGhpY2tuZXNzIjozLCJEdXJhdGlvbkZvcm1hdCI6MCwiSW5jbHVkZU5vbldvcmtpbmdEYXlzSW5EdXJhdGlvbiI6ZmFsc2UsIlBlcmNlbnRhZ2VDb21wbGV0ZVN0eWxlIjp7IiRpZCI6IjQ3NCIsIkZvbnRTZXR0aW5ncyI6eyIkaWQiOiI0NzUiLCJGb250U2l6ZSI6MTAsIkZvbnROYW1lIjoiQ2FsaWJyaSIsIklzQm9sZCI6ZmFsc2UsIklzSXRhbGljIjpmYWxzZSwiSXNVbmRlcmxpbmVkIjpmYWxzZSwiUGFyZW50U3R5bGUiOm51bGx9LCJBdXRvU2l6ZSI6MCwiRm9yZWdyb3VuZCI6eyIkaWQiOiI0NzYiLCJDb2xvciI6eyIkaWQiOiI0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giLCJUb3AiOjAsIkxlZnQiOjAsIlJpZ2h0IjowLCJCb3R0b20iOjB9LCJQYWRkaW5nIjp7IiRpZCI6IjQ3OSIsIlRvcCI6MCwiTGVmdCI6MCwiUmlnaHQiOjAsIkJvdHRvbSI6MH0sIkJhY2tncm91bmQiOnsiJHJlZiI6IjkyIn0sIklzVmlzaWJsZSI6dHJ1ZSwiV2lkdGgiOjAuMCwiSGVpZ2h0IjowLjAsIkJvcmRlclN0eWxlIjp7IiRpZCI6IjQ4MCIsIkxpbmVDb2xvciI6bnVsbCwiTGluZVdlaWdodCI6MC4wLCJMaW5lVHlwZSI6MCwiUGFyZW50U3R5bGUiOm51bGx9LCJQYXJlbnRTdHlsZSI6bnVsbH0sIkR1cmF0aW9uU3R5bGUiOnsiJGlkIjoiNDgxIiwiRm9udFNldHRpbmdzIjp7IiRpZCI6IjQ4MiIsIkZvbnRTaXplIjoxMCwiRm9udE5hbWUiOiJDYWxpYnJpIiwiSXNCb2xkIjpmYWxzZSwiSXNJdGFsaWMiOmZhbHNlLCJJc1VuZGVybGluZWQiOmZhbHNlLCJQYXJlbnRTdHlsZSI6bnVsbH0sIkF1dG9TaXplIjowLCJGb3JlZ3JvdW5kIjp7IiRpZCI6IjQ4MyIsIkNvbG9yIjp7IiRyZWYiOiI5NiJ9fSwiTWF4V2lkdGgiOjIwMC4wLCJNYXhIZWlnaHQiOiJJbmZpbml0eSIsIlNtYXJ0Rm9yZWdyb3VuZElzQWN0aXZlIjpmYWxzZSwiSG9yaXpvbnRhbEFsaWdubWVudCI6MCwiVmVydGljYWxBbGlnbm1lbnQiOjAsIlNtYXJ0Rm9yZWdyb3VuZCI6bnVsbCwiQmFja2dyb3VuZEZpbGxUeXBlIjowLCJNYXJnaW4iOnsiJGlkIjoiNDg0IiwiVG9wIjowLCJMZWZ0IjowLCJSaWdodCI6MCwiQm90dG9tIjowfSwiUGFkZGluZyI6eyIkaWQiOiI0ODUiLCJUb3AiOjAsIkxlZnQiOjAsIlJpZ2h0IjowLCJCb3R0b20iOjB9LCJCYWNrZ3JvdW5kIjp7IiRyZWYiOiI5OSJ9LCJJc1Zpc2libGUiOnRydWUsIldpZHRoIjowLjAsIkhlaWdodCI6MC4wLCJCb3JkZXJTdHlsZSI6eyIkaWQiOiI0ODYiLCJMaW5lQ29sb3IiOm51bGwsIkxpbmVXZWlnaHQiOjAuMCwiTGluZVR5cGUiOjAsIlBhcmVudFN0eWxlIjpudWxsfSwiUGFyZW50U3R5bGUiOm51bGx9LCJIb3Jpem9udGFsQ29ubmVjdG9yU3R5bGUiOnsiJGlkIjoiNDg3IiwiTGluZUNvbG9yIjp7IiRyZWYiOiIxMDEifSwiTGluZVdlaWdodCI6MS4wLCJMaW5lVHlwZSI6MCwiUGFyZW50U3R5bGUiOm51bGx9LCJWZXJ0aWNhbENvbm5lY3RvclN0eWxlIjp7IiRpZCI6IjQ4OCIsIkxpbmVDb2xvciI6eyIkcmVmIjoiMTA0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xMCwiSXNCZWxvd1RpbWViYW5kIjp0cnVlLCJQZXJjZW50YWdlQ29tcGxldGVTaGFwZU9wYWNpdHkiOjM1LCJTaGFwZVN0eWxlIjp7IiRpZCI6IjQ4OSIsIk1hcmdpbiI6eyIkaWQiOiI0OTAiLCJUb3AiOjAsIkxlZnQiOjQsIlJpZ2h0Ijo0LCJCb3R0b20iOjB9LCJQYWRkaW5nIjp7IiRpZCI6IjQ5MSIsIlRvcCI6MCwiTGVmdCI6MCwiUmlnaHQiOjAsIkJvdHRvbSI6MH0sIkJhY2tncm91bmQiOnsiJGlkIjoiNDkyIiwiQ29sb3IiOnsiJGlkIjoiNDkzIiwiQSI6MjU1LCJSIjo5MSwiRyI6MTU1LCJCIjoyMTN9fSwiSXNWaXNpYmxlIjp0cnVlLCJXaWR0aCI6MC4wLCJIZWlnaHQiOjcuNSwiQm9yZGVyU3R5bGUiOnsiJGlkIjoiNDk0IiwiTGluZUNvbG9yIjp7IiRyZWYiOiIxMTIifSwiTGluZVdlaWdodCI6MC4wLCJMaW5lVHlwZSI6MCwiUGFyZW50U3R5bGUiOm51bGx9LCJQYXJlbnRTdHlsZSI6bnVsbH0sIlRpdGxlU3R5bGUiOnsiJGlkIjoiNDk1IiwiRm9udFNldHRpbmdzIjp7IiRpZCI6IjQ5NiIsIkZvbnRTaXplIjo4LCJGb250TmFtZSI6IkNhbGlicmkiLCJJc0JvbGQiOnRydWUsIklzSXRhbGljIjpmYWxzZSwiSXNVbmRlcmxpbmVkIjpmYWxzZSwiUGFyZW50U3R5bGUiOm51bGx9LCJBdXRvU2l6ZSI6MiwiRm9yZWdyb3VuZCI6eyIkaWQiOiI0OTciLCJDb2xvciI6eyIkaWQiOiI0OTgiLCJBIjoyNTUsIlIiOjAsIkciOjAsIkIiOjB9fSwiTWF4V2lkdGgiOjkxLjUsIk1heEhlaWdodCI6IkluZmluaXR5IiwiU21hcnRGb3JlZ3JvdW5kSXNBY3RpdmUiOmZhbHNlLCJIb3Jpem9udGFsQWxpZ25tZW50IjowLCJWZXJ0aWNhbEFsaWdubWVudCI6MCwiU21hcnRGb3JlZ3JvdW5kIjpudWxsLCJCYWNrZ3JvdW5kRmlsbFR5cGUiOjAsIk1hcmdpbiI6eyIkaWQiOiI0OTkiLCJUb3AiOjAsIkxlZnQiOjAsIlJpZ2h0IjowLCJCb3R0b20iOjB9LCJQYWRkaW5nIjp7IiRpZCI6IjUwMCIsIlRvcCI6MCwiTGVmdCI6MCwiUmlnaHQiOjAsIkJvdHRvbSI6MH0sIkJhY2tncm91bmQiOnsiJHJlZiI6IjEyMCJ9LCJJc1Zpc2libGUiOnRydWUsIldpZHRoIjowLjAsIkhlaWdodCI6MC4wLCJCb3JkZXJTdHlsZSI6eyIkaWQiOiI1MDEiLCJMaW5lQ29sb3IiOm51bGwsIkxpbmVXZWlnaHQiOjAuMCwiTGluZVR5cGUiOjAsIlBhcmVudFN0eWxlIjpudWxsfSwiUGFyZW50U3R5bGUiOm51bGx9LCJEYXRlU3R5bGUiOnsiJGlkIjoiNTAyIiwiRm9udFNldHRpbmdzIjp7IiRpZCI6IjUwMyIsIkZvbnRTaXplIjoxMCwiRm9udE5hbWUiOiJDYWxpYnJpIiwiSXNCb2xkIjpmYWxzZSwiSXNJdGFsaWMiOmZhbHNlLCJJc1VuZGVybGluZWQiOmZhbHNlLCJQYXJlbnRTdHlsZSI6bnVsbH0sIkF1dG9TaXplIjowLCJGb3JlZ3JvdW5kIjp7IiRpZCI6IjUwNCIsIkNvbG9yIjp7IiRpZCI6IjUw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A2IiwiVG9wIjowLCJMZWZ0IjowLCJSaWdodCI6MCwiQm90dG9tIjowfSwiUGFkZGluZyI6eyIkaWQiOiI1MDciLCJUb3AiOjAsIkxlZnQiOjAsIlJpZ2h0IjowLCJCb3R0b20iOjB9LCJCYWNrZ3JvdW5kIjp7IiRyZWYiOiIxMjcifSwiSXNWaXNpYmxlIjp0cnVlLCJXaWR0aCI6MC4wLCJIZWlnaHQiOjAuMCwiQm9yZGVyU3R5bGUiOnsiJGlkIjoiNTA4IiwiTGluZUNvbG9yIjpudWxsLCJMaW5lV2VpZ2h0IjowLjAsIkxpbmVUeXBlIjowLCJQYXJlbnRTdHlsZSI6bnVsbH0sIlBhcmVudFN0eWxlIjpudWxsfSwiRGF0ZUZvcm1hdCI6eyIkaWQiOiI1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AsIlNtYXJ0RHVyYXRpb25BY3RpdmF0ZWQiOmZhbHNlLCJEYXRlRm9ybWF0Ijp7IiRyZWYiOiI1MDkifSwiSWQiOiJmZWNlMDFhZi00MTU1LTQ1YzEtYmIxOC1lOGYzMTg5MGMzMDIiLCJJbXBvcnRJZCI6bnVsbCwiVGl0bGUiOiJFeGVjdXRpb24gQnVkZ2V0OiAkMzUsNTAwIiwiTm90ZSI6bnVsbCwiSHlwZXJsaW5rIjpudWxsLCJJc0NoYW5nZWQiOmZhbHNlLCJJc05ldyI6ZmFsc2V9LHsiJGlkIjoiNTEwIiwiR3JvdXBOYW1lIjoiNTQwYThmYWYtMGY2ZS00N2RkLWEyYjQtOGY3MGQwZGI4ODIxIiwiU3RhcnREYXRlIjoiMjAxOS0wNS0wMVQwMDowMDowMFoiLCJFbmREYXRlIjoiMjAxOS0wNy0yOVQyMzo1OTowMFoiLCJQZXJjZW50YWdlQ29tcGxldGUiOjcwLjAsIlN0eWxlIjp7IiRpZCI6IjUxMSIsIlNoYXBlIjowLCJTaGFwZVRoaWNrbmVzcyI6MywiRHVyYXRpb25Gb3JtYXQiOjAsIkluY2x1ZGVOb25Xb3JraW5nRGF5c0luRHVyYXRpb24iOmZhbHNlLCJQZXJjZW50YWdlQ29tcGxldGVTdHlsZSI6eyIkaWQiOiI1MTIiLCJGb250U2V0dGluZ3MiOnsiJGlkIjoiNTEzIiwiRm9udFNpemUiOjcsIkZvbnROYW1lIjoiQ2FsaWJyaSIsIklzQm9sZCI6ZmFsc2UsIklzSXRhbGljIjpmYWxzZSwiSXNVbmRlcmxpbmVkIjpmYWxzZSwiUGFyZW50U3R5bGUiOm51bGx9LCJBdXRvU2l6ZSI6MCwiRm9yZWdyb3VuZCI6eyIkaWQiOiI1MTQiLCJDb2xvciI6eyIkaWQiOiI1MTU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TE2IiwiVG9wIjowLCJMZWZ0IjowLCJSaWdodCI6MCwiQm90dG9tIjowfSwiUGFkZGluZyI6eyIkaWQiOiI1MTciLCJUb3AiOjAsIkxlZnQiOjAsIlJpZ2h0IjowLCJCb3R0b20iOjB9LCJCYWNrZ3JvdW5kIjp7IiRyZWYiOiI5MiJ9LCJJc1Zpc2libGUiOnRydWUsIldpZHRoIjowLjAsIkhlaWdodCI6MC4wLCJCb3JkZXJTdHlsZSI6eyIkaWQiOiI1MTgiLCJMaW5lQ29sb3IiOm51bGwsIkxpbmVXZWlnaHQiOjAuMCwiTGluZVR5cGUiOjAsIlBhcmVudFN0eWxlIjpudWxsfSwiUGFyZW50U3R5bGUiOm51bGx9LCJEdXJhdGlvblN0eWxlIjp7IiRpZCI6IjUxOSIsIkZvbnRTZXR0aW5ncyI6eyIkaWQiOiI1MjAiLCJGb250U2l6ZSI6MTAsIkZvbnROYW1lIjoiQ2FsaWJyaSIsIklzQm9sZCI6ZmFsc2UsIklzSXRhbGljIjpmYWxzZSwiSXNVbmRlcmxpbmVkIjpmYWxzZSwiUGFyZW50U3R5bGUiOm51bGx9LCJBdXRvU2l6ZSI6MCwiRm9yZWdyb3VuZCI6eyIkaWQiOiI1MjEiLCJDb2xvciI6eyIkcmVmIjoiOTYifX0sIk1heFdpZHRoIjoyMDAuMCwiTWF4SGVpZ2h0IjoiSW5maW5pdHkiLCJTbWFydEZvcmVncm91bmRJc0FjdGl2ZSI6ZmFsc2UsIkhvcml6b250YWxBbGlnbm1lbnQiOjAsIlZlcnRpY2FsQWxpZ25tZW50IjowLCJTbWFydEZvcmVncm91bmQiOm51bGwsIkJhY2tncm91bmRGaWxsVHlwZSI6MCwiTWFyZ2luIjp7IiRpZCI6IjUyMiIsIlRvcCI6MCwiTGVmdCI6MCwiUmlnaHQiOjAsIkJvdHRvbSI6MH0sIlBhZGRpbmciOnsiJGlkIjoiNTIzIiwiVG9wIjowLCJMZWZ0IjowLCJSaWdodCI6MCwiQm90dG9tIjowfSwiQmFja2dyb3VuZCI6eyIkcmVmIjoiOTkifSwiSXNWaXNpYmxlIjp0cnVlLCJXaWR0aCI6MC4wLCJIZWlnaHQiOjAuMCwiQm9yZGVyU3R5bGUiOnsiJGlkIjoiNTI0IiwiTGluZUNvbG9yIjpudWxsLCJMaW5lV2VpZ2h0IjowLjAsIkxpbmVUeXBlIjowLCJQYXJlbnRTdHlsZSI6bnVsbH0sIlBhcmVudFN0eWxlIjpudWxsfSwiSG9yaXpvbnRhbENvbm5lY3RvclN0eWxlIjp7IiRpZCI6IjUyNSIsIkxpbmVDb2xvciI6eyIkcmVmIjoiMTAxIn0sIkxpbmVXZWlnaHQiOjEuMCwiTGluZVR5cGUiOjAsIlBhcmVudFN0eWxlIjpudWxsfSwiVmVydGljYWxDb25uZWN0b3JTdHlsZSI6eyIkaWQiOiI1MjYiLCJMaW5lQ29sb3IiOnsiJHJlZiI6IjEwNCJ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UyNyIsIk1hcmdpbiI6eyIkaWQiOiI1MjgiLCJUb3AiOjAsIkxlZnQiOjQsIlJpZ2h0Ijo0LCJCb3R0b20iOjB9LCJQYWRkaW5nIjp7IiRpZCI6IjUyOSIsIlRvcCI6MCwiTGVmdCI6MCwiUmlnaHQiOjAsIkJvdHRvbSI6MH0sIkJhY2tncm91bmQiOnsiJGlkIjoiNTMwIiwiQ29sb3IiOnsiJGlkIjoiNTMxIiwiQSI6MjU1LCJSIjo5MSwiRyI6MTU1LCJCIjoyMTN9fSwiSXNWaXNpYmxlIjp0cnVlLCJXaWR0aCI6MC4wLCJIZWlnaHQiOjE2LjUsIkJvcmRlclN0eWxlIjp7IiRpZCI6IjUzMiIsIkxpbmVDb2xvciI6eyIkcmVmIjoiMTEyIn0sIkxpbmVXZWlnaHQiOjAuMCwiTGluZVR5cGUiOjAsIlBhcmVudFN0eWxlIjpudWxsfSwiUGFyZW50U3R5bGUiOm51bGx9LCJUaXRsZVN0eWxlIjp7IiRpZCI6IjUzMyIsIkZvbnRTZXR0aW5ncyI6eyIkaWQiOiI1MzQiLCJGb250U2l6ZSI6OCwiRm9udE5hbWUiOiJDYWxpYnJpIiwiSXNCb2xkIjp0cnVlLCJJc0l0YWxpYyI6ZmFsc2UsIklzVW5kZXJsaW5lZCI6ZmFsc2UsIlBhcmVudFN0eWxlIjpudWxsfSwiQXV0b1NpemUiOjIsIkZvcmVncm91bmQiOnsiJGlkIjoiNTM1IiwiQ29sb3IiOnsiJGlkIjoiNTM2IiwiQSI6MjU1LCJSIjoyMzcsIkciOjEyNSwiQiI6NDl9fSwiTWF4V2lkdGgiOjg0Ljc1LCJNYXhIZWlnaHQiOiJJbmZpbml0eSIsIlNtYXJ0Rm9yZWdyb3VuZElzQWN0aXZlIjpmYWxzZSwiSG9yaXpvbnRhbEFsaWdubWVudCI6MCwiVmVydGljYWxBbGlnbm1lbnQiOjAsIlNtYXJ0Rm9yZWdyb3VuZCI6bnVsbCwiQmFja2dyb3VuZEZpbGxUeXBlIjowLCJNYXJnaW4iOnsiJGlkIjoiNTM3IiwiVG9wIjowLCJMZWZ0IjowLCJSaWdodCI6MCwiQm90dG9tIjowfSwiUGFkZGluZyI6eyIkaWQiOiI1MzgiLCJUb3AiOjAsIkxlZnQiOjAsIlJpZ2h0IjowLCJCb3R0b20iOjB9LCJCYWNrZ3JvdW5kIjp7IiRyZWYiOiIxMjAifSwiSXNWaXNpYmxlIjp0cnVlLCJXaWR0aCI6MC4wLCJIZWlnaHQiOjAuMCwiQm9yZGVyU3R5bGUiOnsiJGlkIjoiNTM5IiwiTGluZUNvbG9yIjpudWxsLCJMaW5lV2VpZ2h0IjowLjAsIkxpbmVUeXBlIjowLCJQYXJlbnRTdHlsZSI6bnVsbH0sIlBhcmVudFN0eWxlIjpudWxsfSwiRGF0ZVN0eWxlIjp7IiRpZCI6IjU0MCIsIkZvbnRTZXR0aW5ncyI6eyIkaWQiOiI1NDEiLCJGb250U2l6ZSI6MTAsIkZvbnROYW1lIjoiQ2FsaWJyaSIsIklzQm9sZCI6ZmFsc2UsIklzSXRhbGljIjpmYWxzZSwiSXNVbmRlcmxpbmVkIjpmYWxzZSwiUGFyZW50U3R5bGUiOm51bGx9LCJBdXRvU2l6ZSI6MCwiRm9yZWdyb3VuZCI6eyIkaWQiOiI1NDIiLCJDb2xvciI6eyIkaWQiOiI1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0NCIsIlRvcCI6MCwiTGVmdCI6MCwiUmlnaHQiOjAsIkJvdHRvbSI6MH0sIlBhZGRpbmciOnsiJGlkIjoiNTQ1IiwiVG9wIjowLCJMZWZ0IjowLCJSaWdodCI6MCwiQm90dG9tIjowfSwiQmFja2dyb3VuZCI6eyIkcmVmIjoiMTI3In0sIklzVmlzaWJsZSI6dHJ1ZSwiV2lkdGgiOjAuMCwiSGVpZ2h0IjowLjAsIkJvcmRlclN0eWxlIjp7IiRpZCI6IjU0NiIsIkxpbmVDb2xvciI6bnVsbCwiTGluZVdlaWdodCI6MC4wLCJMaW5lVHlwZSI6MCwiUGFyZW50U3R5bGUiOm51bGx9LCJQYXJlbnRTdHlsZSI6bnVsbH0sIkRhdGVGb3JtYXQiOnsiJGlkIjoiNTQ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xLCJTbWFydER1cmF0aW9uQWN0aXZhdGVkIjpmYWxzZSwiRGF0ZUZvcm1hdCI6eyIkcmVmIjoiNTQ3In0sIklkIjoiMmRmZjdmOGEtNjE1Ni00NWU3LWFlMzEtYTdkYWIzYjE3MjJhIiwiSW1wb3J0SWQiOm51bGwsIlRpdGxlIjoiRG9jdW1lbnRhdGlvbjogJDExLDAwMCIsIk5vdGUiOm51bGwsIkh5cGVybGluayI6bnVsbCwiSXNDaGFuZ2VkIjpmYWxzZSwiSXNOZXciOmZhbHNlfSx7IiRpZCI6IjU0OCIsIkdyb3VwTmFtZSI6IjU0MGE4ZmFmLTBmNmUtNDdkZC1hMmI0LThmNzBkMGRiODgyMSIsIlN0YXJ0RGF0ZSI6IjIwMTktMDctMzBUMDA6MDA6MDBaIiwiRW5kRGF0ZSI6IjIwMjAtMDItMTBUMjM6NTk6MDBaIiwiUGVyY2VudGFnZUNvbXBsZXRlIjo1MC4wLCJTdHlsZSI6eyIkaWQiOiI1NDkiLCJTaGFwZSI6MCwiU2hhcGVUaGlja25lc3MiOjMsIkR1cmF0aW9uRm9ybWF0IjowLCJJbmNsdWRlTm9uV29ya2luZ0RheXNJbkR1cmF0aW9uIjpmYWxzZSwiUGVyY2VudGFnZUNvbXBsZXRlU3R5bGUiOnsiJGlkIjoiNTUwIiwiRm9udFNldHRpbmdzIjp7IiRpZCI6IjU1MSIsIkZvbnRTaXplIjo3LCJGb250TmFtZSI6IkNhbGlicmkiLCJJc0JvbGQiOmZhbHNlLCJJc0l0YWxpYyI6ZmFsc2UsIklzVW5kZXJsaW5lZCI6ZmFsc2UsIlBhcmVudFN0eWxlIjpudWxsfSwiQXV0b1NpemUiOjAsIkZvcmVncm91bmQiOnsiJGlkIjoiNTUyIiwiQ29sb3IiOnsiJGlkIjoiNTUz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U1NCIsIlRvcCI6MCwiTGVmdCI6MCwiUmlnaHQiOjAsIkJvdHRvbSI6MH0sIlBhZGRpbmciOnsiJGlkIjoiNTU1IiwiVG9wIjowLCJMZWZ0IjowLCJSaWdodCI6MCwiQm90dG9tIjowfSwiQmFja2dyb3VuZCI6eyIkcmVmIjoiOTIifSwiSXNWaXNpYmxlIjp0cnVlLCJXaWR0aCI6MC4wLCJIZWlnaHQiOjAuMCwiQm9yZGVyU3R5bGUiOnsiJGlkIjoiNTU2IiwiTGluZUNvbG9yIjpudWxsLCJMaW5lV2VpZ2h0IjowLjAsIkxpbmVUeXBlIjowLCJQYXJlbnRTdHlsZSI6bnVsbH0sIlBhcmVudFN0eWxlIjpudWxsfSwiRHVyYXRpb25TdHlsZSI6eyIkaWQiOiI1NTciLCJGb250U2V0dGluZ3MiOnsiJGlkIjoiNTU4IiwiRm9udFNpemUiOjEwLCJGb250TmFtZSI6IkNhbGlicmkiLCJJc0JvbGQiOmZhbHNlLCJJc0l0YWxpYyI6ZmFsc2UsIklzVW5kZXJsaW5lZCI6ZmFsc2UsIlBhcmVudFN0eWxlIjpudWxsfSwiQXV0b1NpemUiOjAsIkZvcmVncm91bmQiOnsiJGlkIjoiNTU5IiwiQ29sb3IiOnsiJHJlZiI6Ijk2In19LCJNYXhXaWR0aCI6MjAwLjAsIk1heEhlaWdodCI6IkluZmluaXR5IiwiU21hcnRGb3JlZ3JvdW5kSXNBY3RpdmUiOmZhbHNlLCJIb3Jpem9udGFsQWxpZ25tZW50IjowLCJWZXJ0aWNhbEFsaWdubWVudCI6MCwiU21hcnRGb3JlZ3JvdW5kIjpudWxsLCJCYWNrZ3JvdW5kRmlsbFR5cGUiOjAsIk1hcmdpbiI6eyIkaWQiOiI1NjAiLCJUb3AiOjAsIkxlZnQiOjAsIlJpZ2h0IjowLCJCb3R0b20iOjB9LCJQYWRkaW5nIjp7IiRpZCI6IjU2MSIsIlRvcCI6MCwiTGVmdCI6MCwiUmlnaHQiOjAsIkJvdHRvbSI6MH0sIkJhY2tncm91bmQiOnsiJHJlZiI6Ijk5In0sIklzVmlzaWJsZSI6dHJ1ZSwiV2lkdGgiOjAuMCwiSGVpZ2h0IjowLjAsIkJvcmRlclN0eWxlIjp7IiRpZCI6IjU2MiIsIkxpbmVDb2xvciI6bnVsbCwiTGluZVdlaWdodCI6MC4wLCJMaW5lVHlwZSI6MCwiUGFyZW50U3R5bGUiOm51bGx9LCJQYXJlbnRTdHlsZSI6bnVsbH0sIkhvcml6b250YWxDb25uZWN0b3JTdHlsZSI6eyIkaWQiOiI1NjMiLCJMaW5lQ29sb3IiOnsiJHJlZiI6IjEwMSJ9LCJMaW5lV2VpZ2h0IjoxLjAsIkxpbmVUeXBlIjowLCJQYXJlbnRTdHlsZSI6bnVsbH0sIlZlcnRpY2FsQ29ubmVjdG9yU3R5bGUiOnsiJGlkIjoiNTY0IiwiTGluZUNvbG9yIjp7IiRyZWYiOiIxMDQi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EwLCJJc0JlbG93VGltZWJhbmQiOnRydWUsIlBlcmNlbnRhZ2VDb21wbGV0ZVNoYXBlT3BhY2l0eSI6MzUsIlNoYXBlU3R5bGUiOnsiJGlkIjoiNTY1IiwiTWFyZ2luIjp7IiRpZCI6IjU2NiIsIlRvcCI6MCwiTGVmdCI6NCwiUmlnaHQiOjQsIkJvdHRvbSI6MH0sIlBhZGRpbmciOnsiJGlkIjoiNTY3IiwiVG9wIjowLCJMZWZ0IjowLCJSaWdodCI6MCwiQm90dG9tIjowfSwiQmFja2dyb3VuZCI6eyIkaWQiOiI1NjgiLCJDb2xvciI6eyIkaWQiOiI1NjkiLCJBIjoyNTUsIlIiOjkxLCJHIjoxNTUsIkIiOjIxM319LCJJc1Zpc2libGUiOnRydWUsIldpZHRoIjowLjAsIkhlaWdodCI6MTYuNSwiQm9yZGVyU3R5bGUiOnsiJGlkIjoiNTcwIiwiTGluZUNvbG9yIjp7IiRyZWYiOiIxMTIifSwiTGluZVdlaWdodCI6MC4wLCJMaW5lVHlwZSI6MCwiUGFyZW50U3R5bGUiOm51bGx9LCJQYXJlbnRTdHlsZSI6bnVsbH0sIlRpdGxlU3R5bGUiOnsiJGlkIjoiNTcxIiwiRm9udFNldHRpbmdzIjp7IiRpZCI6IjU3MiIsIkZvbnRTaXplIjo4LCJGb250TmFtZSI6IkNhbGlicmkiLCJJc0JvbGQiOnRydWUsIklzSXRhbGljIjpmYWxzZSwiSXNVbmRlcmxpbmVkIjpmYWxzZSwiUGFyZW50U3R5bGUiOm51bGx9LCJBdXRvU2l6ZSI6MiwiRm9yZWdyb3VuZCI6eyIkaWQiOiI1NzMiLCJDb2xvciI6eyIkaWQiOiI1NzQiLCJBIjoyNTUsIlIiOjExMiwiRyI6MTczLCJCIjo3MX19LCJNYXhXaWR0aCI6NDguNzUsIk1heEhlaWdodCI6IkluZmluaXR5IiwiU21hcnRGb3JlZ3JvdW5kSXNBY3RpdmUiOmZhbHNlLCJIb3Jpem9udGFsQWxpZ25tZW50IjowLCJWZXJ0aWNhbEFsaWdubWVudCI6MCwiU21hcnRGb3JlZ3JvdW5kIjpudWxsLCJCYWNrZ3JvdW5kRmlsbFR5cGUiOjAsIk1hcmdpbiI6eyIkaWQiOiI1NzUiLCJUb3AiOjAsIkxlZnQiOjAsIlJpZ2h0IjowLCJCb3R0b20iOjB9LCJQYWRkaW5nIjp7IiRpZCI6IjU3NiIsIlRvcCI6MCwiTGVmdCI6MCwiUmlnaHQiOjAsIkJvdHRvbSI6MH0sIkJhY2tncm91bmQiOnsiJHJlZiI6IjEyMCJ9LCJJc1Zpc2libGUiOnRydWUsIldpZHRoIjowLjAsIkhlaWdodCI6MC4wLCJCb3JkZXJTdHlsZSI6eyIkaWQiOiI1NzciLCJMaW5lQ29sb3IiOm51bGwsIkxpbmVXZWlnaHQiOjAuMCwiTGluZVR5cGUiOjAsIlBhcmVudFN0eWxlIjpudWxsfSwiUGFyZW50U3R5bGUiOm51bGx9LCJEYXRlU3R5bGUiOnsiJGlkIjoiNTc4IiwiRm9udFNldHRpbmdzIjp7IiRpZCI6IjU3OSIsIkZvbnRTaXplIjoxMCwiRm9udE5hbWUiOiJDYWxpYnJpIiwiSXNCb2xkIjpmYWxzZSwiSXNJdGFsaWMiOmZhbHNlLCJJc1VuZGVybGluZWQiOmZhbHNlLCJQYXJlbnRTdHlsZSI6bnVsbH0sIkF1dG9TaXplIjowLCJGb3JlZ3JvdW5kIjp7IiRpZCI6IjU4MCIsIkNvbG9yIjp7IiRpZCI6IjU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gyIiwiVG9wIjowLCJMZWZ0IjowLCJSaWdodCI6MCwiQm90dG9tIjowfSwiUGFkZGluZyI6eyIkaWQiOiI1ODMiLCJUb3AiOjAsIkxlZnQiOjAsIlJpZ2h0IjowLCJCb3R0b20iOjB9LCJCYWNrZ3JvdW5kIjp7IiRyZWYiOiIxMjcifSwiSXNWaXNpYmxlIjp0cnVlLCJXaWR0aCI6MC4wLCJIZWlnaHQiOjAuMCwiQm9yZGVyU3R5bGUiOnsiJGlkIjoiNTg0IiwiTGluZUNvbG9yIjpudWxsLCJMaW5lV2VpZ2h0IjowLjAsIkxpbmVUeXBlIjowLCJQYXJlbnRTdHlsZSI6bnVsbH0sIlBhcmVudFN0eWxlIjpudWxsfSwiRGF0ZUZvcm1hdCI6eyIkaWQiOiI1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IsIlNtYXJ0RHVyYXRpb25BY3RpdmF0ZWQiOmZhbHNlLCJEYXRlRm9ybWF0Ijp7IiRyZWYiOiI1ODUifSwiSWQiOiI5MTZkY2UxMC1jZWFkLTQwZTEtYmY0MC1hY2E4MWVkOGRmMTQiLCJJbXBvcnRJZCI6bnVsbCwiVGl0bGUiOiJBcHBzOiAkMTYsNTAwIiwiTm90ZSI6bnVsbCwiSHlwZXJsaW5rIjpudWxsLCJJc0NoYW5nZWQiOmZhbHNlLCJJc05ldyI6ZmFsc2V9LHsiJGlkIjoiNTg2IiwiR3JvdXBOYW1lIjoiNTQwYThmYWYtMGY2ZS00N2RkLWEyYjQtOGY3MGQwZGI4ODIxIiwiU3RhcnREYXRlIjoiMjAyMC0wMi0xMVQwMDowMDowMFoiLCJFbmREYXRlIjoiMjAyMC0wNC0yNFQyMzo1OTowMFoiLCJQZXJjZW50YWdlQ29tcGxldGUiOjE1LjAsIlN0eWxlIjp7IiRpZCI6IjU4NyIsIlNoYXBlIjowLCJTaGFwZVRoaWNrbmVzcyI6MywiRHVyYXRpb25Gb3JtYXQiOjAsIkluY2x1ZGVOb25Xb3JraW5nRGF5c0luRHVyYXRpb24iOmZhbHNlLCJQZXJjZW50YWdlQ29tcGxldGVTdHlsZSI6eyIkaWQiOiI1ODgiLCJGb250U2V0dGluZ3MiOnsiJGlkIjoiNTg5IiwiRm9udFNpemUiOjcsIkZvbnROYW1lIjoiQ2FsaWJyaSIsIklzQm9sZCI6ZmFsc2UsIklzSXRhbGljIjpmYWxzZSwiSXNVbmRlcmxpbmVkIjpmYWxzZSwiUGFyZW50U3R5bGUiOm51bGx9LCJBdXRvU2l6ZSI6MCwiRm9yZWdyb3VuZCI6eyIkaWQiOiI1OTAiLCJDb2xvciI6eyIkaWQiOiI1OTE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TkyIiwiVG9wIjowLCJMZWZ0IjowLCJSaWdodCI6MCwiQm90dG9tIjowfSwiUGFkZGluZyI6eyIkaWQiOiI1OTMiLCJUb3AiOjAsIkxlZnQiOjAsIlJpZ2h0IjowLCJCb3R0b20iOjB9LCJCYWNrZ3JvdW5kIjp7IiRyZWYiOiI5MiJ9LCJJc1Zpc2libGUiOnRydWUsIldpZHRoIjowLjAsIkhlaWdodCI6MC4wLCJCb3JkZXJTdHlsZSI6eyIkaWQiOiI1OTQiLCJMaW5lQ29sb3IiOm51bGwsIkxpbmVXZWlnaHQiOjAuMCwiTGluZVR5cGUiOjAsIlBhcmVudFN0eWxlIjpudWxsfSwiUGFyZW50U3R5bGUiOm51bGx9LCJEdXJhdGlvblN0eWxlIjp7IiRpZCI6IjU5NSIsIkZvbnRTZXR0aW5ncyI6eyIkaWQiOiI1OTYiLCJGb250U2l6ZSI6MTAsIkZvbnROYW1lIjoiQ2FsaWJyaSIsIklzQm9sZCI6ZmFsc2UsIklzSXRhbGljIjpmYWxzZSwiSXNVbmRlcmxpbmVkIjpmYWxzZSwiUGFyZW50U3R5bGUiOm51bGx9LCJBdXRvU2l6ZSI6MCwiRm9yZWdyb3VuZCI6eyIkaWQiOiI1OTciLCJDb2xvciI6eyIkcmVmIjoiOTYifX0sIk1heFdpZHRoIjoyMDAuMCwiTWF4SGVpZ2h0IjoiSW5maW5pdHkiLCJTbWFydEZvcmVncm91bmRJc0FjdGl2ZSI6ZmFsc2UsIkhvcml6b250YWxBbGlnbm1lbnQiOjAsIlZlcnRpY2FsQWxpZ25tZW50IjowLCJTbWFydEZvcmVncm91bmQiOm51bGwsIkJhY2tncm91bmRGaWxsVHlwZSI6MCwiTWFyZ2luIjp7IiRpZCI6IjU5OCIsIlRvcCI6MCwiTGVmdCI6MCwiUmlnaHQiOjAsIkJvdHRvbSI6MH0sIlBhZGRpbmciOnsiJGlkIjoiNTk5IiwiVG9wIjowLCJMZWZ0IjowLCJSaWdodCI6MCwiQm90dG9tIjowfSwiQmFja2dyb3VuZCI6eyIkcmVmIjoiOTkifSwiSXNWaXNpYmxlIjp0cnVlLCJXaWR0aCI6MC4wLCJIZWlnaHQiOjAuMCwiQm9yZGVyU3R5bGUiOnsiJGlkIjoiNjAwIiwiTGluZUNvbG9yIjpudWxsLCJMaW5lV2VpZ2h0IjowLjAsIkxpbmVUeXBlIjowLCJQYXJlbnRTdHlsZSI6bnVsbH0sIlBhcmVudFN0eWxlIjpudWxsfSwiSG9yaXpvbnRhbENvbm5lY3RvclN0eWxlIjp7IiRpZCI6IjYwMSIsIkxpbmVDb2xvciI6eyIkcmVmIjoiMTAxIn0sIkxpbmVXZWlnaHQiOjEuMCwiTGluZVR5cGUiOjAsIlBhcmVudFN0eWxlIjpudWxsfSwiVmVydGljYWxDb25uZWN0b3JTdHlsZSI6eyIkaWQiOiI2MDIiLCJMaW5lQ29sb3IiOnsiJHJlZiI6IjEwNCJ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YwMyIsIk1hcmdpbiI6eyIkaWQiOiI2MDQiLCJUb3AiOjAsIkxlZnQiOjQsIlJpZ2h0Ijo0LCJCb3R0b20iOjB9LCJQYWRkaW5nIjp7IiRpZCI6IjYwNSIsIlRvcCI6MCwiTGVmdCI6MCwiUmlnaHQiOjAsIkJvdHRvbSI6MH0sIkJhY2tncm91bmQiOnsiJGlkIjoiNjA2IiwiQ29sb3IiOnsiJGlkIjoiNjA3IiwiQSI6MjU1LCJSIjo5MSwiRyI6MTU1LCJCIjoyMTN9fSwiSXNWaXNpYmxlIjp0cnVlLCJXaWR0aCI6MC4wLCJIZWlnaHQiOjE2LjUsIkJvcmRlclN0eWxlIjp7IiRpZCI6IjYwOCIsIkxpbmVDb2xvciI6eyIkcmVmIjoiMTEyIn0sIkxpbmVXZWlnaHQiOjAuMCwiTGluZVR5cGUiOjAsIlBhcmVudFN0eWxlIjpudWxsfSwiUGFyZW50U3R5bGUiOm51bGx9LCJUaXRsZVN0eWxlIjp7IiRpZCI6IjYwOSIsIkZvbnRTZXR0aW5ncyI6eyIkaWQiOiI2MTAiLCJGb250U2l6ZSI6OCwiRm9udE5hbWUiOiJDYWxpYnJpIiwiSXNCb2xkIjp0cnVlLCJJc0l0YWxpYyI6ZmFsc2UsIklzVW5kZXJsaW5lZCI6ZmFsc2UsIlBhcmVudFN0eWxlIjpudWxsfSwiQXV0b1NpemUiOjIsIkZvcmVncm91bmQiOnsiJGlkIjoiNjExIiwiQ29sb3IiOnsiJGlkIjoiNjEyIiwiQSI6MjU1LCJSIjoxMTIsIkciOjE3MywiQiI6NzF9fSwiTWF4V2lkdGgiOjUxLjc1LCJNYXhIZWlnaHQiOiJJbmZpbml0eSIsIlNtYXJ0Rm9yZWdyb3VuZElzQWN0aXZlIjpmYWxzZSwiSG9yaXpvbnRhbEFsaWdubWVudCI6MCwiVmVydGljYWxBbGlnbm1lbnQiOjAsIlNtYXJ0Rm9yZWdyb3VuZCI6bnVsbCwiQmFja2dyb3VuZEZpbGxUeXBlIjowLCJNYXJnaW4iOnsiJGlkIjoiNjEzIiwiVG9wIjowLCJMZWZ0IjowLCJSaWdodCI6MCwiQm90dG9tIjowfSwiUGFkZGluZyI6eyIkaWQiOiI2MTQiLCJUb3AiOjAsIkxlZnQiOjAsIlJpZ2h0IjowLCJCb3R0b20iOjB9LCJCYWNrZ3JvdW5kIjp7IiRyZWYiOiIxMjAifSwiSXNWaXNpYmxlIjp0cnVlLCJXaWR0aCI6MC4wLCJIZWlnaHQiOjAuMCwiQm9yZGVyU3R5bGUiOnsiJGlkIjoiNjE1IiwiTGluZUNvbG9yIjpudWxsLCJMaW5lV2VpZ2h0IjowLjAsIkxpbmVUeXBlIjowLCJQYXJlbnRTdHlsZSI6bnVsbH0sIlBhcmVudFN0eWxlIjpudWxsfSwiRGF0ZVN0eWxlIjp7IiRpZCI6IjYxNiIsIkZvbnRTZXR0aW5ncyI6eyIkaWQiOiI2MTciLCJGb250U2l6ZSI6MTAsIkZvbnROYW1lIjoiQ2FsaWJyaSIsIklzQm9sZCI6ZmFsc2UsIklzSXRhbGljIjpmYWxzZSwiSXNVbmRlcmxpbmVkIjpmYWxzZSwiUGFyZW50U3R5bGUiOm51bGx9LCJBdXRvU2l6ZSI6MCwiRm9yZWdyb3VuZCI6eyIkaWQiOiI2MTgiLCJDb2xvciI6eyIkaWQiOiI2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yMCIsIlRvcCI6MCwiTGVmdCI6MCwiUmlnaHQiOjAsIkJvdHRvbSI6MH0sIlBhZGRpbmciOnsiJGlkIjoiNjIxIiwiVG9wIjowLCJMZWZ0IjowLCJSaWdodCI6MCwiQm90dG9tIjowfSwiQmFja2dyb3VuZCI6eyIkcmVmIjoiMTI3In0sIklzVmlzaWJsZSI6dHJ1ZSwiV2lkdGgiOjAuMCwiSGVpZ2h0IjowLjAsIkJvcmRlclN0eWxlIjp7IiRpZCI6IjYyMiIsIkxpbmVDb2xvciI6bnVsbCwiTGluZVdlaWdodCI6MC4wLCJMaW5lVHlwZSI6MCwiUGFyZW50U3R5bGUiOm51bGx9LCJQYXJlbnRTdHlsZSI6bnVsbH0sIkRhdGVGb3JtYXQiOnsiJGlkIjoiNj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zLCJTbWFydER1cmF0aW9uQWN0aXZhdGVkIjpmYWxzZSwiRGF0ZUZvcm1hdCI6eyIkcmVmIjoiNjIzIn0sIklkIjoiN2YwY2Q2YjItZWI4Ni00MDQyLWEyN2YtYmNmODE4NmFiMTRhIiwiSW1wb3J0SWQiOm51bGwsIlRpdGxlIjoiVGVzdGluZzogJDYsMDAwIiwiTm90ZSI6bnVsbCwiSHlwZXJsaW5rIjpudWxsLCJJc0NoYW5nZWQiOmZhbHNlLCJJc05ldyI6ZmFsc2V9LHsiJGlkIjoiNjI0IiwiR3JvdXBOYW1lIjoiNTQwYThmYWYtMGY2ZS00N2RkLWEyYjQtOGY3MGQwZGI4ODIxIiwiU3RhcnREYXRlIjoiMjAyMC0wNC0yNVQwMDowMDowMFoiLCJFbmREYXRlIjoiMjAyMC0wNS0zMVQyMzo1OTowMFoiLCJQZXJjZW50YWdlQ29tcGxldGUiOjgwLjAsIlN0eWxlIjp7IiRpZCI6IjYyNSIsIlNoYXBlIjowLCJTaGFwZVRoaWNrbmVzcyI6MywiRHVyYXRpb25Gb3JtYXQiOjAsIkluY2x1ZGVOb25Xb3JraW5nRGF5c0luRHVyYXRpb24iOmZhbHNlLCJQZXJjZW50YWdlQ29tcGxldGVTdHlsZSI6eyIkaWQiOiI2MjYiLCJGb250U2V0dGluZ3MiOnsiJGlkIjoiNjI3IiwiRm9udFNpemUiOjcsIkZvbnROYW1lIjoiQ2FsaWJyaSIsIklzQm9sZCI6ZmFsc2UsIklzSXRhbGljIjpmYWxzZSwiSXNVbmRlcmxpbmVkIjpmYWxzZSwiUGFyZW50U3R5bGUiOm51bGx9LCJBdXRvU2l6ZSI6MCwiRm9yZWdyb3VuZCI6eyIkaWQiOiI2MjgiLCJDb2xvciI6eyIkaWQiOiI2Mj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jMwIiwiVG9wIjowLCJMZWZ0IjowLCJSaWdodCI6MCwiQm90dG9tIjowfSwiUGFkZGluZyI6eyIkaWQiOiI2MzEiLCJUb3AiOjAsIkxlZnQiOjAsIlJpZ2h0IjowLCJCb3R0b20iOjB9LCJCYWNrZ3JvdW5kIjp7IiRyZWYiOiI5MiJ9LCJJc1Zpc2libGUiOnRydWUsIldpZHRoIjowLjAsIkhlaWdodCI6MC4wLCJCb3JkZXJTdHlsZSI6eyIkaWQiOiI2MzIiLCJMaW5lQ29sb3IiOm51bGwsIkxpbmVXZWlnaHQiOjAuMCwiTGluZVR5cGUiOjAsIlBhcmVudFN0eWxlIjpudWxsfSwiUGFyZW50U3R5bGUiOm51bGx9LCJEdXJhdGlvblN0eWxlIjp7IiRpZCI6IjYzMyIsIkZvbnRTZXR0aW5ncyI6eyIkaWQiOiI2MzQiLCJGb250U2l6ZSI6MTAsIkZvbnROYW1lIjoiQ2FsaWJyaSIsIklzQm9sZCI6ZmFsc2UsIklzSXRhbGljIjpmYWxzZSwiSXNVbmRlcmxpbmVkIjpmYWxzZSwiUGFyZW50U3R5bGUiOm51bGx9LCJBdXRvU2l6ZSI6MCwiRm9yZWdyb3VuZCI6eyIkaWQiOiI2MzUiLCJDb2xvciI6eyIkcmVmIjoiOTYifX0sIk1heFdpZHRoIjoyMDAuMCwiTWF4SGVpZ2h0IjoiSW5maW5pdHkiLCJTbWFydEZvcmVncm91bmRJc0FjdGl2ZSI6ZmFsc2UsIkhvcml6b250YWxBbGlnbm1lbnQiOjAsIlZlcnRpY2FsQWxpZ25tZW50IjowLCJTbWFydEZvcmVncm91bmQiOm51bGwsIkJhY2tncm91bmRGaWxsVHlwZSI6MCwiTWFyZ2luIjp7IiRpZCI6IjYzNiIsIlRvcCI6MCwiTGVmdCI6MCwiUmlnaHQiOjAsIkJvdHRvbSI6MH0sIlBhZGRpbmciOnsiJGlkIjoiNjM3IiwiVG9wIjowLCJMZWZ0IjowLCJSaWdodCI6MCwiQm90dG9tIjowfSwiQmFja2dyb3VuZCI6eyIkcmVmIjoiOTkifSwiSXNWaXNpYmxlIjp0cnVlLCJXaWR0aCI6MC4wLCJIZWlnaHQiOjAuMCwiQm9yZGVyU3R5bGUiOnsiJGlkIjoiNjM4IiwiTGluZUNvbG9yIjpudWxsLCJMaW5lV2VpZ2h0IjowLjAsIkxpbmVUeXBlIjowLCJQYXJlbnRTdHlsZSI6bnVsbH0sIlBhcmVudFN0eWxlIjpudWxsfSwiSG9yaXpvbnRhbENvbm5lY3RvclN0eWxlIjp7IiRpZCI6IjYzOSIsIkxpbmVDb2xvciI6eyIkcmVmIjoiMTAxIn0sIkxpbmVXZWlnaHQiOjEuMCwiTGluZVR5cGUiOjAsIlBhcmVudFN0eWxlIjpudWxsfSwiVmVydGljYWxDb25uZWN0b3JTdHlsZSI6eyIkaWQiOiI2NDAiLCJMaW5lQ29sb3IiOnsiJHJlZiI6IjEwNCJ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Y0MSIsIk1hcmdpbiI6eyIkaWQiOiI2NDIiLCJUb3AiOjAsIkxlZnQiOjQsIlJpZ2h0Ijo0LCJCb3R0b20iOjB9LCJQYWRkaW5nIjp7IiRpZCI6IjY0MyIsIlRvcCI6MCwiTGVmdCI6MCwiUmlnaHQiOjAsIkJvdHRvbSI6MH0sIkJhY2tncm91bmQiOnsiJGlkIjoiNjQ0IiwiQ29sb3IiOnsiJGlkIjoiNjQ1IiwiQSI6MjU1LCJSIjo5MSwiRyI6MTU1LCJCIjoyMTN9fSwiSXNWaXNpYmxlIjp0cnVlLCJXaWR0aCI6MC4wLCJIZWlnaHQiOjE2LjUsIkJvcmRlclN0eWxlIjp7IiRpZCI6IjY0NiIsIkxpbmVDb2xvciI6eyIkcmVmIjoiMTEyIn0sIkxpbmVXZWlnaHQiOjAuMCwiTGluZVR5cGUiOjAsIlBhcmVudFN0eWxlIjpudWxsfSwiUGFyZW50U3R5bGUiOm51bGx9LCJUaXRsZVN0eWxlIjp7IiRpZCI6IjY0NyIsIkZvbnRTZXR0aW5ncyI6eyIkaWQiOiI2NDgiLCJGb250U2l6ZSI6OCwiRm9udE5hbWUiOiJDYWxpYnJpIiwiSXNCb2xkIjp0cnVlLCJJc0l0YWxpYyI6ZmFsc2UsIklzVW5kZXJsaW5lZCI6ZmFsc2UsIlBhcmVudFN0eWxlIjpudWxsfSwiQXV0b1NpemUiOjIsIkZvcmVncm91bmQiOnsiJGlkIjoiNjQ5IiwiQ29sb3IiOnsiJGlkIjoiNjUwIiwiQSI6MjU1LCJSIjoxMTIsIkciOjE3MywiQiI6NzF9fSwiTWF4V2lkdGgiOjU0Ljc1LCJNYXhIZWlnaHQiOiJJbmZpbml0eSIsIlNtYXJ0Rm9yZWdyb3VuZElzQWN0aXZlIjpmYWxzZSwiSG9yaXpvbnRhbEFsaWdubWVudCI6MCwiVmVydGljYWxBbGlnbm1lbnQiOjAsIlNtYXJ0Rm9yZWdyb3VuZCI6bnVsbCwiQmFja2dyb3VuZEZpbGxUeXBlIjowLCJNYXJnaW4iOnsiJGlkIjoiNjUxIiwiVG9wIjowLCJMZWZ0IjowLCJSaWdodCI6MCwiQm90dG9tIjowfSwiUGFkZGluZyI6eyIkaWQiOiI2NTIiLCJUb3AiOjAsIkxlZnQiOjAsIlJpZ2h0IjowLCJCb3R0b20iOjB9LCJCYWNrZ3JvdW5kIjp7IiRyZWYiOiIxMjAifSwiSXNWaXNpYmxlIjp0cnVlLCJXaWR0aCI6MC4wLCJIZWlnaHQiOjAuMCwiQm9yZGVyU3R5bGUiOnsiJGlkIjoiNjUzIiwiTGluZUNvbG9yIjpudWxsLCJMaW5lV2VpZ2h0IjowLjAsIkxpbmVUeXBlIjowLCJQYXJlbnRTdHlsZSI6bnVsbH0sIlBhcmVudFN0eWxlIjpudWxsfSwiRGF0ZVN0eWxlIjp7IiRpZCI6IjY1NCIsIkZvbnRTZXR0aW5ncyI6eyIkaWQiOiI2NTUiLCJGb250U2l6ZSI6MTAsIkZvbnROYW1lIjoiQ2FsaWJyaSIsIklzQm9sZCI6ZmFsc2UsIklzSXRhbGljIjpmYWxzZSwiSXNVbmRlcmxpbmVkIjpmYWxzZSwiUGFyZW50U3R5bGUiOm51bGx9LCJBdXRvU2l6ZSI6MCwiRm9yZWdyb3VuZCI6eyIkaWQiOiI2NTYiLCJDb2xvciI6eyIkaWQiOiI2N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1OCIsIlRvcCI6MCwiTGVmdCI6MCwiUmlnaHQiOjAsIkJvdHRvbSI6MH0sIlBhZGRpbmciOnsiJGlkIjoiNjU5IiwiVG9wIjowLCJMZWZ0IjowLCJSaWdodCI6MCwiQm90dG9tIjowfSwiQmFja2dyb3VuZCI6eyIkcmVmIjoiMTI3In0sIklzVmlzaWJsZSI6dHJ1ZSwiV2lkdGgiOjAuMCwiSGVpZ2h0IjowLjAsIkJvcmRlclN0eWxlIjp7IiRpZCI6IjY2MCIsIkxpbmVDb2xvciI6bnVsbCwiTGluZVdlaWdodCI6MC4wLCJMaW5lVHlwZSI6MCwiUGFyZW50U3R5bGUiOm51bGx9LCJQYXJlbnRTdHlsZSI6bnVsbH0sIkRhdGVGb3JtYXQiOnsiJGlkIjoiNjY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jYxIn0sIklkIjoiYzA5MjEyZjEtZDEyYy00NWNjLWJjM2MtOGU1MzAwMzExNDFiIiwiSW1wb3J0SWQiOm51bGwsIlRpdGxlIjoiVHJhaW5pbmc6ICQyLDAwMCIsIk5vdGUiOm51bGwsIkh5cGVybGluayI6bnVsbCwiSXNDaGFuZ2VkIjpmYWxzZSwiSXNOZXciOmZhbHNlfSx7IiRpZCI6IjY2MiIsIkdyb3VwTmFtZSI6bnVsbCwiU3RhcnREYXRlIjoiMjAxOS0wNS0wMVQwMDowMDowMFoiLCJFbmREYXRlIjoiMjAyMC0wNS0zMVQyMzo1OTowMFoiLCJQZXJjZW50YWdlQ29tcGxldGUiOm51bGwsIlN0eWxlIjp7IiRpZCI6IjY2MyIsIlNoYXBlIjowLCJTaGFwZVRoaWNrbmVzcyI6MywiRHVyYXRpb25Gb3JtYXQiOjAsIkluY2x1ZGVOb25Xb3JraW5nRGF5c0luRHVyYXRpb24iOmZhbHNlLCJQZXJjZW50YWdlQ29tcGxldGVTdHlsZSI6eyIkaWQiOiI2NjQiLCJGb250U2V0dGluZ3MiOnsiJGlkIjoiNjY1IiwiRm9udFNpemUiOjEwLCJGb250TmFtZSI6IkNhbGlicmkiLCJJc0JvbGQiOmZhbHNlLCJJc0l0YWxpYyI6ZmFsc2UsIklzVW5kZXJsaW5lZCI6ZmFsc2UsIlBhcmVudFN0eWxlIjpudWxsfSwiQXV0b1NpemUiOjAsIkZvcmVncm91bmQiOnsiJGlkIjoiNjY2IiwiQ29sb3IiOnsiJHJlZiI6IjEzNiJ9fSwiTWF4V2lkdGgiOjIwMC4wLCJNYXhIZWlnaHQiOiJJbmZpbml0eSIsIlNtYXJ0Rm9yZWdyb3VuZElzQWN0aXZlIjpmYWxzZSwiSG9yaXpvbnRhbEFsaWdubWVudCI6MCwiVmVydGljYWxBbGlnbm1lbnQiOjAsIlNtYXJ0Rm9yZWdyb3VuZCI6bnVsbCwiQmFja2dyb3VuZEZpbGxUeXBlIjowLCJNYXJnaW4iOnsiJGlkIjoiNjY3IiwiVG9wIjowLCJMZWZ0IjowLCJSaWdodCI6MCwiQm90dG9tIjowfSwiUGFkZGluZyI6eyIkaWQiOiI2NjgiLCJUb3AiOjAsIkxlZnQiOjAsIlJpZ2h0IjowLCJCb3R0b20iOjB9LCJCYWNrZ3JvdW5kIjp7IiRyZWYiOiI5MiJ9LCJJc1Zpc2libGUiOnRydWUsIldpZHRoIjowLjAsIkhlaWdodCI6MC4wLCJCb3JkZXJTdHlsZSI6eyIkaWQiOiI2NjkiLCJMaW5lQ29sb3IiOm51bGwsIkxpbmVXZWlnaHQiOjAuMCwiTGluZVR5cGUiOjAsIlBhcmVudFN0eWxlIjpudWxsfSwiUGFyZW50U3R5bGUiOm51bGx9LCJEdXJhdGlvblN0eWxlIjp7IiRpZCI6IjY3MCIsIkZvbnRTZXR0aW5ncyI6eyIkaWQiOiI2NzEiLCJGb250U2l6ZSI6MTAsIkZvbnROYW1lIjoiQ2FsaWJyaSIsIklzQm9sZCI6ZmFsc2UsIklzSXRhbGljIjpmYWxzZSwiSXNVbmRlcmxpbmVkIjpmYWxzZSwiUGFyZW50U3R5bGUiOm51bGx9LCJBdXRvU2l6ZSI6MCwiRm9yZWdyb3VuZCI6eyIkaWQiOiI2NzIiLCJDb2xvciI6eyIkcmVmIjoiOTYifX0sIk1heFdpZHRoIjoyMDAuMCwiTWF4SGVpZ2h0IjoiSW5maW5pdHkiLCJTbWFydEZvcmVncm91bmRJc0FjdGl2ZSI6ZmFsc2UsIkhvcml6b250YWxBbGlnbm1lbnQiOjAsIlZlcnRpY2FsQWxpZ25tZW50IjowLCJTbWFydEZvcmVncm91bmQiOm51bGwsIkJhY2tncm91bmRGaWxsVHlwZSI6MCwiTWFyZ2luIjp7IiRpZCI6IjY3MyIsIlRvcCI6MCwiTGVmdCI6MCwiUmlnaHQiOjAsIkJvdHRvbSI6MH0sIlBhZGRpbmciOnsiJGlkIjoiNjc0IiwiVG9wIjowLCJMZWZ0IjowLCJSaWdodCI6MCwiQm90dG9tIjowfSwiQmFja2dyb3VuZCI6eyIkcmVmIjoiOTkifSwiSXNWaXNpYmxlIjp0cnVlLCJXaWR0aCI6MC4wLCJIZWlnaHQiOjAuMCwiQm9yZGVyU3R5bGUiOnsiJGlkIjoiNjc1IiwiTGluZUNvbG9yIjpudWxsLCJMaW5lV2VpZ2h0IjowLjAsIkxpbmVUeXBlIjowLCJQYXJlbnRTdHlsZSI6bnVsbH0sIlBhcmVudFN0eWxlIjpudWxsfSwiSG9yaXpvbnRhbENvbm5lY3RvclN0eWxlIjp7IiRpZCI6IjY3NiIsIkxpbmVDb2xvciI6eyIkcmVmIjoiMTAxIn0sIkxpbmVXZWlnaHQiOjEuMCwiTGluZVR5cGUiOjAsIlBhcmVudFN0eWxlIjpudWxsfSwiVmVydGljYWxDb25uZWN0b3JTdHlsZSI6eyIkaWQiOiI2NzciLCJMaW5lQ29sb3IiOnsiJHJlZiI6IjEwNC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TAsIklzQmVsb3dUaW1lYmFuZCI6dHJ1ZSwiUGVyY2VudGFnZUNvbXBsZXRlU2hhcGVPcGFjaXR5IjozNSwiU2hhcGVTdHlsZSI6eyIkaWQiOiI2NzgiLCJNYXJnaW4iOnsiJGlkIjoiNjc5IiwiVG9wIjowLCJMZWZ0Ijo0LCJSaWdodCI6NCwiQm90dG9tIjowfSwiUGFkZGluZyI6eyIkaWQiOiI2ODAiLCJUb3AiOjAsIkxlZnQiOjAsIlJpZ2h0IjowLCJCb3R0b20iOjB9LCJCYWNrZ3JvdW5kIjp7IiRpZCI6IjY4MSIsIkNvbG9yIjp7IiRpZCI6IjY4MiIsIkEiOjI1NSwiUiI6OTEsIkciOjE1NSwiQiI6MjEzfX0sIklzVmlzaWJsZSI6dHJ1ZSwiV2lkdGgiOjAuMCwiSGVpZ2h0Ijo3LjUsIkJvcmRlclN0eWxlIjp7IiRpZCI6IjY4MyIsIkxpbmVDb2xvciI6eyIkcmVmIjoiMTEyIn0sIkxpbmVXZWlnaHQiOjAuMCwiTGluZVR5cGUiOjAsIlBhcmVudFN0eWxlIjpudWxsfSwiUGFyZW50U3R5bGUiOm51bGx9LCJUaXRsZVN0eWxlIjp7IiRpZCI6IjY4NCIsIkZvbnRTZXR0aW5ncyI6eyIkaWQiOiI2ODUiLCJGb250U2l6ZSI6OCwiRm9udE5hbWUiOiJDYWxpYnJpIiwiSXNCb2xkIjp0cnVlLCJJc0l0YWxpYyI6ZmFsc2UsIklzVW5kZXJsaW5lZCI6ZmFsc2UsIlBhcmVudFN0eWxlIjpudWxsfSwiQXV0b1NpemUiOjIsIkZvcmVncm91bmQiOnsiJGlkIjoiNjg2IiwiQ29sb3IiOnsiJGlkIjoiNjg3IiwiQSI6MjU1LCJSIjowLCJHIjowLCJCIjowfX0sIk1heFdpZHRoIjo5Mi4yNSwiTWF4SGVpZ2h0IjoiSW5maW5pdHkiLCJTbWFydEZvcmVncm91bmRJc0FjdGl2ZSI6ZmFsc2UsIkhvcml6b250YWxBbGlnbm1lbnQiOjAsIlZlcnRpY2FsQWxpZ25tZW50IjowLCJTbWFydEZvcmVncm91bmQiOm51bGwsIkJhY2tncm91bmRGaWxsVHlwZSI6MCwiTWFyZ2luIjp7IiRpZCI6IjY4OCIsIlRvcCI6MCwiTGVmdCI6MCwiUmlnaHQiOjAsIkJvdHRvbSI6MH0sIlBhZGRpbmciOnsiJGlkIjoiNjg5IiwiVG9wIjowLCJMZWZ0IjowLCJSaWdodCI6MCwiQm90dG9tIjowfSwiQmFja2dyb3VuZCI6eyIkcmVmIjoiMTIwIn0sIklzVmlzaWJsZSI6dHJ1ZSwiV2lkdGgiOjAuMCwiSGVpZ2h0IjowLjAsIkJvcmRlclN0eWxlIjp7IiRpZCI6IjY5MCIsIkxpbmVDb2xvciI6bnVsbCwiTGluZVdlaWdodCI6MC4wLCJMaW5lVHlwZSI6MCwiUGFyZW50U3R5bGUiOm51bGx9LCJQYXJlbnRTdHlsZSI6bnVsbH0sIkRhdGVTdHlsZSI6eyIkaWQiOiI2OTEiLCJGb250U2V0dGluZ3MiOnsiJGlkIjoiNjkyIiwiRm9udFNpemUiOjEwLCJGb250TmFtZSI6IkNhbGlicmkiLCJJc0JvbGQiOmZhbHNlLCJJc0l0YWxpYyI6ZmFsc2UsIklzVW5kZXJsaW5lZCI6ZmFsc2UsIlBhcmVudFN0eWxlIjpudWxsfSwiQXV0b1NpemUiOjAsIkZvcmVncm91bmQiOnsiJGlkIjoiNjkzIiwiQ29sb3IiOnsiJGlkIjoiNjk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TUiLCJUb3AiOjAsIkxlZnQiOjAsIlJpZ2h0IjowLCJCb3R0b20iOjB9LCJQYWRkaW5nIjp7IiRpZCI6IjY5NiIsIlRvcCI6MCwiTGVmdCI6MCwiUmlnaHQiOjAsIkJvdHRvbSI6MH0sIkJhY2tncm91bmQiOnsiJHJlZiI6IjEyNyJ9LCJJc1Zpc2libGUiOnRydWUsIldpZHRoIjowLjAsIkhlaWdodCI6MC4wLCJCb3JkZXJTdHlsZSI6eyIkaWQiOiI2OTciLCJMaW5lQ29sb3IiOm51bGwsIkxpbmVXZWlnaHQiOjAuMCwiTGluZVR5cGUiOjAsIlBhcmVudFN0eWxlIjpudWxsfSwiUGFyZW50U3R5bGUiOm51bGx9LCJEYXRlRm9ybWF0Ijp7IiRpZCI6IjY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SwiU21hcnREdXJhdGlvbkFjdGl2YXRlZCI6ZmFsc2UsIkRhdGVGb3JtYXQiOnsiJHJlZiI6IjY5OCJ9LCJJZCI6ImExMGMwZmQwLTkzNTYtNDFhZC1iYmZjLThmOGUwZWQ3ODg5NiIsIkltcG9ydElkIjpudWxsLCJUaXRsZSI6Ik1vbml0b3JpbmcgQnVkZ2V0OiAkNyw1MDAiLCJOb3RlIjpudWxsLCJIeXBlcmxpbmsiOm51bGwsIklzQ2hhbmdlZCI6ZmFsc2UsIklzTmV3IjpmYWxzZX0seyIkaWQiOiI2OTkiLCJHcm91cE5hbWUiOiI4M2E4NzZhZS04NTBkLTQ1YjAtYjBhZS1hZmVlZTE1OTc2ZTgiLCJTdGFydERhdGUiOiIyMDE5LTA1LTAxVDAwOjAwOjAwWiIsIkVuZERhdGUiOiIyMDE5LTA3LTEwVDIzOjU5OjAwWiIsIlBlcmNlbnRhZ2VDb21wbGV0ZSI6NDUuMCwiU3R5bGUiOnsiJGlkIjoiNzAwIiwiU2hhcGUiOjAsIlNoYXBlVGhpY2tuZXNzIjozLCJEdXJhdGlvbkZvcm1hdCI6MCwiSW5jbHVkZU5vbldvcmtpbmdEYXlzSW5EdXJhdGlvbiI6ZmFsc2UsIlBlcmNlbnRhZ2VDb21wbGV0ZVN0eWxlIjp7IiRpZCI6IjcwMSIsIkZvbnRTZXR0aW5ncyI6eyIkaWQiOiI3MDIiLCJGb250U2l6ZSI6NywiRm9udE5hbWUiOiJDYWxpYnJpIiwiSXNCb2xkIjpmYWxzZSwiSXNJdGFsaWMiOmZhbHNlLCJJc1VuZGVybGluZWQiOmZhbHNlLCJQYXJlbnRTdHlsZSI6bnVsbH0sIkF1dG9TaXplIjowLCJGb3JlZ3JvdW5kIjp7IiRpZCI6IjcwMyIsIkNvbG9yIjp7IiRpZCI6Ijcw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3MDUiLCJUb3AiOjAsIkxlZnQiOjAsIlJpZ2h0IjowLCJCb3R0b20iOjB9LCJQYWRkaW5nIjp7IiRpZCI6IjcwNiIsIlRvcCI6MCwiTGVmdCI6MCwiUmlnaHQiOjAsIkJvdHRvbSI6MH0sIkJhY2tncm91bmQiOnsiJHJlZiI6IjkyIn0sIklzVmlzaWJsZSI6dHJ1ZSwiV2lkdGgiOjAuMCwiSGVpZ2h0IjowLjAsIkJvcmRlclN0eWxlIjp7IiRpZCI6IjcwNyIsIkxpbmVDb2xvciI6bnVsbCwiTGluZVdlaWdodCI6MC4wLCJMaW5lVHlwZSI6MCwiUGFyZW50U3R5bGUiOm51bGx9LCJQYXJlbnRTdHlsZSI6bnVsbH0sIkR1cmF0aW9uU3R5bGUiOnsiJGlkIjoiNzA4IiwiRm9udFNldHRpbmdzIjp7IiRpZCI6IjcwOSIsIkZvbnRTaXplIjoxMCwiRm9udE5hbWUiOiJDYWxpYnJpIiwiSXNCb2xkIjpmYWxzZSwiSXNJdGFsaWMiOmZhbHNlLCJJc1VuZGVybGluZWQiOmZhbHNlLCJQYXJlbnRTdHlsZSI6bnVsbH0sIkF1dG9TaXplIjowLCJGb3JlZ3JvdW5kIjp7IiRpZCI6IjcxMCIsIkNvbG9yIjp7IiRyZWYiOiI5NiJ9fSwiTWF4V2lkdGgiOjIwMC4wLCJNYXhIZWlnaHQiOiJJbmZpbml0eSIsIlNtYXJ0Rm9yZWdyb3VuZElzQWN0aXZlIjpmYWxzZSwiSG9yaXpvbnRhbEFsaWdubWVudCI6MCwiVmVydGljYWxBbGlnbm1lbnQiOjAsIlNtYXJ0Rm9yZWdyb3VuZCI6bnVsbCwiQmFja2dyb3VuZEZpbGxUeXBlIjowLCJNYXJnaW4iOnsiJGlkIjoiNzExIiwiVG9wIjowLCJMZWZ0IjowLCJSaWdodCI6MCwiQm90dG9tIjowfSwiUGFkZGluZyI6eyIkaWQiOiI3MTIiLCJUb3AiOjAsIkxlZnQiOjAsIlJpZ2h0IjowLCJCb3R0b20iOjB9LCJCYWNrZ3JvdW5kIjp7IiRyZWYiOiI5OSJ9LCJJc1Zpc2libGUiOnRydWUsIldpZHRoIjowLjAsIkhlaWdodCI6MC4wLCJCb3JkZXJTdHlsZSI6eyIkaWQiOiI3MTMiLCJMaW5lQ29sb3IiOm51bGwsIkxpbmVXZWlnaHQiOjAuMCwiTGluZVR5cGUiOjAsIlBhcmVudFN0eWxlIjpudWxsfSwiUGFyZW50U3R5bGUiOm51bGx9LCJIb3Jpem9udGFsQ29ubmVjdG9yU3R5bGUiOnsiJGlkIjoiNzE0IiwiTGluZUNvbG9yIjp7IiRyZWYiOiIxMDEifSwiTGluZVdlaWdodCI6MS4wLCJMaW5lVHlwZSI6MCwiUGFyZW50U3R5bGUiOm51bGx9LCJWZXJ0aWNhbENvbm5lY3RvclN0eWxlIjp7IiRpZCI6IjcxNS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NzE2IiwiTWFyZ2luIjp7IiRpZCI6IjcxNyIsIlRvcCI6MCwiTGVmdCI6NCwiUmlnaHQiOjQsIkJvdHRvbSI6MH0sIlBhZGRpbmciOnsiJGlkIjoiNzE4IiwiVG9wIjowLCJMZWZ0IjowLCJSaWdodCI6MCwiQm90dG9tIjowfSwiQmFja2dyb3VuZCI6eyIkaWQiOiI3MTkiLCJDb2xvciI6eyIkaWQiOiI3MjAiLCJBIjoyNTUsIlIiOjkxLCJHIjoxNTUsIkIiOjIxM319LCJJc1Zpc2libGUiOnRydWUsIldpZHRoIjowLjAsIkhlaWdodCI6MTYuNSwiQm9yZGVyU3R5bGUiOnsiJGlkIjoiNzIxIiwiTGluZUNvbG9yIjp7IiRyZWYiOiIxMTIifSwiTGluZVdlaWdodCI6MC4wLCJMaW5lVHlwZSI6MCwiUGFyZW50U3R5bGUiOm51bGx9LCJQYXJlbnRTdHlsZSI6bnVsbH0sIlRpdGxlU3R5bGUiOnsiJGlkIjoiNzIyIiwiRm9udFNldHRpbmdzIjp7IiRpZCI6IjcyMyIsIkZvbnRTaXplIjo4LCJGb250TmFtZSI6IkNhbGlicmkiLCJJc0JvbGQiOnRydWUsIklzSXRhbGljIjpmYWxzZSwiSXNVbmRlcmxpbmVkIjpmYWxzZSwiUGFyZW50U3R5bGUiOm51bGx9LCJBdXRvU2l6ZSI6MiwiRm9yZWdyb3VuZCI6eyIkaWQiOiI3MjQiLCJDb2xvciI6eyIkaWQiOiI3MjUiLCJBIjoyNTUsIlIiOjExMiwiRyI6MTczLCJCIjo3MX19LCJNYXhXaWR0aCI6NzAuNSwiTWF4SGVpZ2h0IjoiSW5maW5pdHkiLCJTbWFydEZvcmVncm91bmRJc0FjdGl2ZSI6ZmFsc2UsIkhvcml6b250YWxBbGlnbm1lbnQiOjAsIlZlcnRpY2FsQWxpZ25tZW50IjowLCJTbWFydEZvcmVncm91bmQiOm51bGwsIkJhY2tncm91bmRGaWxsVHlwZSI6MCwiTWFyZ2luIjp7IiRpZCI6IjcyNiIsIlRvcCI6MCwiTGVmdCI6MCwiUmlnaHQiOjAsIkJvdHRvbSI6MH0sIlBhZGRpbmciOnsiJGlkIjoiNzI3IiwiVG9wIjowLCJMZWZ0IjowLCJSaWdodCI6MCwiQm90dG9tIjowfSwiQmFja2dyb3VuZCI6eyIkcmVmIjoiMTIwIn0sIklzVmlzaWJsZSI6dHJ1ZSwiV2lkdGgiOjAuMCwiSGVpZ2h0IjowLjAsIkJvcmRlclN0eWxlIjp7IiRpZCI6IjcyOCIsIkxpbmVDb2xvciI6bnVsbCwiTGluZVdlaWdodCI6MC4wLCJMaW5lVHlwZSI6MCwiUGFyZW50U3R5bGUiOm51bGx9LCJQYXJlbnRTdHlsZSI6bnVsbH0sIkRhdGVTdHlsZSI6eyIkaWQiOiI3MjkiLCJGb250U2V0dGluZ3MiOnsiJGlkIjoiNzMwIiwiRm9udFNpemUiOjEwLCJGb250TmFtZSI6IkNhbGlicmkiLCJJc0JvbGQiOmZhbHNlLCJJc0l0YWxpYyI6ZmFsc2UsIklzVW5kZXJsaW5lZCI6ZmFsc2UsIlBhcmVudFN0eWxlIjpudWxsfSwiQXV0b1NpemUiOjAsIkZvcmVncm91bmQiOnsiJGlkIjoiNzMxIiwiQ29sb3IiOnsiJGlkIjoiNz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zMiLCJUb3AiOjAsIkxlZnQiOjAsIlJpZ2h0IjowLCJCb3R0b20iOjB9LCJQYWRkaW5nIjp7IiRpZCI6IjczNCIsIlRvcCI6MCwiTGVmdCI6MCwiUmlnaHQiOjAsIkJvdHRvbSI6MH0sIkJhY2tncm91bmQiOnsiJHJlZiI6IjEyNyJ9LCJJc1Zpc2libGUiOnRydWUsIldpZHRoIjowLjAsIkhlaWdodCI6MC4wLCJCb3JkZXJTdHlsZSI6eyIkaWQiOiI3MzUiLCJMaW5lQ29sb3IiOm51bGwsIkxpbmVXZWlnaHQiOjAuMCwiTGluZVR5cGUiOjAsIlBhcmVudFN0eWxlIjpudWxsfSwiUGFyZW50U3R5bGUiOm51bGx9LCJEYXRlRm9ybWF0Ijp7IiRpZCI6Ijc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iwiU21hcnREdXJhdGlvbkFjdGl2YXRlZCI6ZmFsc2UsIkRhdGVGb3JtYXQiOnsiJHJlZiI6IjczNiJ9LCJJZCI6IjcwYWEwYjE3LTQ0ZjgtNGViOS1hZTMzLWNlZmEyNTE2OGEwMiIsIkltcG9ydElkIjpudWxsLCJUaXRsZSI6IlN1c3RhaW5tZW50OiAkMSw1MDAiLCJOb3RlIjpudWxsLCJIeXBlcmxpbmsiOm51bGwsIklzQ2hhbmdlZCI6ZmFsc2UsIklzTmV3IjpmYWxzZX0seyIkaWQiOiI3MzciLCJHcm91cE5hbWUiOiI4M2E4NzZhZS04NTBkLTQ1YjAtYjBhZS1hZmVlZTE1OTc2ZTgiLCJTdGFydERhdGUiOiIyMDE5LTA3LTExVDAwOjAwOjAwWiIsIkVuZERhdGUiOiIyMDE5LTA5LTAxVDIzOjU5OjAwWiIsIlBlcmNlbnRhZ2VDb21wbGV0ZSI6MjAuMCwiU3R5bGUiOnsiJGlkIjoiNzM4IiwiU2hhcGUiOjAsIlNoYXBlVGhpY2tuZXNzIjozLCJEdXJhdGlvbkZvcm1hdCI6MCwiSW5jbHVkZU5vbldvcmtpbmdEYXlzSW5EdXJhdGlvbiI6ZmFsc2UsIlBlcmNlbnRhZ2VDb21wbGV0ZVN0eWxlIjp7IiRpZCI6IjczOSIsIkZvbnRTZXR0aW5ncyI6eyIkaWQiOiI3NDAiLCJGb250U2l6ZSI6NywiRm9udE5hbWUiOiJDYWxpYnJpIiwiSXNCb2xkIjpmYWxzZSwiSXNJdGFsaWMiOmZhbHNlLCJJc1VuZGVybGluZWQiOmZhbHNlLCJQYXJlbnRTdHlsZSI6bnVsbH0sIkF1dG9TaXplIjowLCJGb3JlZ3JvdW5kIjp7IiRpZCI6Ijc0MSIsIkNvbG9yIjp7IiRpZCI6Ijc0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3NDMiLCJUb3AiOjAsIkxlZnQiOjAsIlJpZ2h0IjowLCJCb3R0b20iOjB9LCJQYWRkaW5nIjp7IiRpZCI6Ijc0NCIsIlRvcCI6MCwiTGVmdCI6MCwiUmlnaHQiOjAsIkJvdHRvbSI6MH0sIkJhY2tncm91bmQiOnsiJHJlZiI6IjkyIn0sIklzVmlzaWJsZSI6dHJ1ZSwiV2lkdGgiOjAuMCwiSGVpZ2h0IjowLjAsIkJvcmRlclN0eWxlIjp7IiRpZCI6Ijc0NSIsIkxpbmVDb2xvciI6bnVsbCwiTGluZVdlaWdodCI6MC4wLCJMaW5lVHlwZSI6MCwiUGFyZW50U3R5bGUiOm51bGx9LCJQYXJlbnRTdHlsZSI6bnVsbH0sIkR1cmF0aW9uU3R5bGUiOnsiJGlkIjoiNzQ2IiwiRm9udFNldHRpbmdzIjp7IiRpZCI6Ijc0NyIsIkZvbnRTaXplIjoxMCwiRm9udE5hbWUiOiJDYWxpYnJpIiwiSXNCb2xkIjpmYWxzZSwiSXNJdGFsaWMiOmZhbHNlLCJJc1VuZGVybGluZWQiOmZhbHNlLCJQYXJlbnRTdHlsZSI6bnVsbH0sIkF1dG9TaXplIjowLCJGb3JlZ3JvdW5kIjp7IiRpZCI6Ijc0OCIsIkNvbG9yIjp7IiRyZWYiOiI5NiJ9fSwiTWF4V2lkdGgiOjIwMC4wLCJNYXhIZWlnaHQiOiJJbmZpbml0eSIsIlNtYXJ0Rm9yZWdyb3VuZElzQWN0aXZlIjpmYWxzZSwiSG9yaXpvbnRhbEFsaWdubWVudCI6MCwiVmVydGljYWxBbGlnbm1lbnQiOjAsIlNtYXJ0Rm9yZWdyb3VuZCI6bnVsbCwiQmFja2dyb3VuZEZpbGxUeXBlIjowLCJNYXJnaW4iOnsiJGlkIjoiNzQ5IiwiVG9wIjowLCJMZWZ0IjowLCJSaWdodCI6MCwiQm90dG9tIjowfSwiUGFkZGluZyI6eyIkaWQiOiI3NTAiLCJUb3AiOjAsIkxlZnQiOjAsIlJpZ2h0IjowLCJCb3R0b20iOjB9LCJCYWNrZ3JvdW5kIjp7IiRyZWYiOiI5OSJ9LCJJc1Zpc2libGUiOnRydWUsIldpZHRoIjowLjAsIkhlaWdodCI6MC4wLCJCb3JkZXJTdHlsZSI6eyIkaWQiOiI3NTEiLCJMaW5lQ29sb3IiOm51bGwsIkxpbmVXZWlnaHQiOjAuMCwiTGluZVR5cGUiOjAsIlBhcmVudFN0eWxlIjpudWxsfSwiUGFyZW50U3R5bGUiOm51bGx9LCJIb3Jpem9udGFsQ29ubmVjdG9yU3R5bGUiOnsiJGlkIjoiNzUyIiwiTGluZUNvbG9yIjp7IiRyZWYiOiIxMDEifSwiTGluZVdlaWdodCI6MS4wLCJMaW5lVHlwZSI6MCwiUGFyZW50U3R5bGUiOm51bGx9LCJWZXJ0aWNhbENvbm5lY3RvclN0eWxlIjp7IiRpZCI6Ijc1MyIsIkxpbmVDb2xvciI6eyIkcmVmIjoiMTA0In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NzU0IiwiTWFyZ2luIjp7IiRpZCI6Ijc1NSIsIlRvcCI6MCwiTGVmdCI6NCwiUmlnaHQiOjQsIkJvdHRvbSI6MH0sIlBhZGRpbmciOnsiJGlkIjoiNzU2IiwiVG9wIjowLCJMZWZ0IjowLCJSaWdodCI6MCwiQm90dG9tIjowfSwiQmFja2dyb3VuZCI6eyIkaWQiOiI3NTciLCJDb2xvciI6eyIkaWQiOiI3NTgiLCJBIjoyNTUsIlIiOjkxLCJHIjoxNTUsIkIiOjIxM319LCJJc1Zpc2libGUiOnRydWUsIldpZHRoIjowLjAsIkhlaWdodCI6MTYuNSwiQm9yZGVyU3R5bGUiOnsiJGlkIjoiNzU5IiwiTGluZUNvbG9yIjp7IiRyZWYiOiIxMTIifSwiTGluZVdlaWdodCI6MC4wLCJMaW5lVHlwZSI6MCwiUGFyZW50U3R5bGUiOm51bGx9LCJQYXJlbnRTdHlsZSI6bnVsbH0sIlRpdGxlU3R5bGUiOnsiJGlkIjoiNzYwIiwiRm9udFNldHRpbmdzIjp7IiRpZCI6Ijc2MSIsIkZvbnRTaXplIjo4LCJGb250TmFtZSI6IkNhbGlicmkiLCJJc0JvbGQiOnRydWUsIklzSXRhbGljIjpmYWxzZSwiSXNVbmRlcmxpbmVkIjpmYWxzZSwiUGFyZW50U3R5bGUiOm51bGx9LCJBdXRvU2l6ZSI6MiwiRm9yZWdyb3VuZCI6eyIkaWQiOiI3NjIiLCJDb2xvciI6eyIkaWQiOiI3NjMiLCJBIjoyNTUsIlIiOjExMiwiRyI6MTczLCJCIjo3MX19LCJNYXhXaWR0aCI6NjQuNSwiTWF4SGVpZ2h0IjoiSW5maW5pdHkiLCJTbWFydEZvcmVncm91bmRJc0FjdGl2ZSI6ZmFsc2UsIkhvcml6b250YWxBbGlnbm1lbnQiOjAsIlZlcnRpY2FsQWxpZ25tZW50IjowLCJTbWFydEZvcmVncm91bmQiOm51bGwsIkJhY2tncm91bmRGaWxsVHlwZSI6MCwiTWFyZ2luIjp7IiRpZCI6Ijc2NCIsIlRvcCI6MCwiTGVmdCI6MCwiUmlnaHQiOjAsIkJvdHRvbSI6MH0sIlBhZGRpbmciOnsiJGlkIjoiNzY1IiwiVG9wIjowLCJMZWZ0IjowLCJSaWdodCI6MCwiQm90dG9tIjowfSwiQmFja2dyb3VuZCI6eyIkcmVmIjoiMTIwIn0sIklzVmlzaWJsZSI6dHJ1ZSwiV2lkdGgiOjAuMCwiSGVpZ2h0IjowLjAsIkJvcmRlclN0eWxlIjp7IiRpZCI6Ijc2NiIsIkxpbmVDb2xvciI6bnVsbCwiTGluZVdlaWdodCI6MC4wLCJMaW5lVHlwZSI6MCwiUGFyZW50U3R5bGUiOm51bGx9LCJQYXJlbnRTdHlsZSI6bnVsbH0sIkRhdGVTdHlsZSI6eyIkaWQiOiI3NjciLCJGb250U2V0dGluZ3MiOnsiJGlkIjoiNzY4IiwiRm9udFNpemUiOjEwLCJGb250TmFtZSI6IkNhbGlicmkiLCJJc0JvbGQiOmZhbHNlLCJJc0l0YWxpYyI6ZmFsc2UsIklzVW5kZXJsaW5lZCI6ZmFsc2UsIlBhcmVudFN0eWxlIjpudWxsfSwiQXV0b1NpemUiOjAsIkZvcmVncm91bmQiOnsiJGlkIjoiNzY5IiwiQ29sb3IiOnsiJGlkIjoiNzc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zEiLCJUb3AiOjAsIkxlZnQiOjAsIlJpZ2h0IjowLCJCb3R0b20iOjB9LCJQYWRkaW5nIjp7IiRpZCI6Ijc3MiIsIlRvcCI6MCwiTGVmdCI6MCwiUmlnaHQiOjAsIkJvdHRvbSI6MH0sIkJhY2tncm91bmQiOnsiJHJlZiI6IjEyNyJ9LCJJc1Zpc2libGUiOnRydWUsIldpZHRoIjowLjAsIkhlaWdodCI6MC4wLCJCb3JkZXJTdHlsZSI6eyIkaWQiOiI3NzMiLCJMaW5lQ29sb3IiOm51bGwsIkxpbmVXZWlnaHQiOjAuMCwiTGluZVR5cGUiOjAsIlBhcmVudFN0eWxlIjpudWxsfSwiUGFyZW50U3R5bGUiOm51bGx9LCJEYXRlRm9ybWF0Ijp7IiRpZCI6Ijc3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ywiU21hcnREdXJhdGlvbkFjdGl2YXRlZCI6ZmFsc2UsIkRhdGVGb3JtYXQiOnsiJHJlZiI6Ijc3NCJ9LCJJZCI6IjE3YzQ4ODVkLWViODItNDJiZS05Y2E5LTVhNjM3MmQ3NjM3NCIsIkltcG9ydElkIjpudWxsLCJUaXRsZSI6IlNjaGVkdWxpbmc6ICQxLDAwMCIsIk5vdGUiOm51bGwsIkh5cGVybGluayI6bnVsbCwiSXNDaGFuZ2VkIjpmYWxzZSwiSXNOZXciOmZhbHNlfSx7IiRpZCI6Ijc3NSIsIkdyb3VwTmFtZSI6IjgzYTg3NmFlLTg1MGQtNDViMC1iMGFlLWFmZWVlMTU5NzZlOCIsIlN0YXJ0RGF0ZSI6IjIwMTktMDktMDJUMDA6MDA6MDBaIiwiRW5kRGF0ZSI6IjIwMTktMTEtMTRUMjM6NTk6MDBaIiwiUGVyY2VudGFnZUNvbXBsZXRlIjo2MC4wLCJTdHlsZSI6eyIkaWQiOiI3NzYiLCJTaGFwZSI6MCwiU2hhcGVUaGlja25lc3MiOjMsIkR1cmF0aW9uRm9ybWF0IjowLCJJbmNsdWRlTm9uV29ya2luZ0RheXNJbkR1cmF0aW9uIjpmYWxzZSwiUGVyY2VudGFnZUNvbXBsZXRlU3R5bGUiOnsiJGlkIjoiNzc3IiwiRm9udFNldHRpbmdzIjp7IiRpZCI6Ijc3OCIsIkZvbnRTaXplIjo3LCJGb250TmFtZSI6IkNhbGlicmkiLCJJc0JvbGQiOmZhbHNlLCJJc0l0YWxpYyI6ZmFsc2UsIklzVW5kZXJsaW5lZCI6ZmFsc2UsIlBhcmVudFN0eWxlIjpudWxsfSwiQXV0b1NpemUiOjAsIkZvcmVncm91bmQiOnsiJGlkIjoiNzc5IiwiQ29sb3IiOnsiJGlkIjoiNzg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c4MSIsIlRvcCI6MCwiTGVmdCI6MCwiUmlnaHQiOjAsIkJvdHRvbSI6MH0sIlBhZGRpbmciOnsiJGlkIjoiNzgyIiwiVG9wIjowLCJMZWZ0IjowLCJSaWdodCI6MCwiQm90dG9tIjowfSwiQmFja2dyb3VuZCI6eyIkcmVmIjoiOTIifSwiSXNWaXNpYmxlIjp0cnVlLCJXaWR0aCI6MC4wLCJIZWlnaHQiOjAuMCwiQm9yZGVyU3R5bGUiOnsiJGlkIjoiNzgzIiwiTGluZUNvbG9yIjpudWxsLCJMaW5lV2VpZ2h0IjowLjAsIkxpbmVUeXBlIjowLCJQYXJlbnRTdHlsZSI6bnVsbH0sIlBhcmVudFN0eWxlIjpudWxsfSwiRHVyYXRpb25TdHlsZSI6eyIkaWQiOiI3ODQiLCJGb250U2V0dGluZ3MiOnsiJGlkIjoiNzg1IiwiRm9udFNpemUiOjEwLCJGb250TmFtZSI6IkNhbGlicmkiLCJJc0JvbGQiOmZhbHNlLCJJc0l0YWxpYyI6ZmFsc2UsIklzVW5kZXJsaW5lZCI6ZmFsc2UsIlBhcmVudFN0eWxlIjpudWxsfSwiQXV0b1NpemUiOjAsIkZvcmVncm91bmQiOnsiJGlkIjoiNzg2IiwiQ29sb3IiOnsiJHJlZiI6Ijk2In19LCJNYXhXaWR0aCI6MjAwLjAsIk1heEhlaWdodCI6IkluZmluaXR5IiwiU21hcnRGb3JlZ3JvdW5kSXNBY3RpdmUiOmZhbHNlLCJIb3Jpem9udGFsQWxpZ25tZW50IjowLCJWZXJ0aWNhbEFsaWdubWVudCI6MCwiU21hcnRGb3JlZ3JvdW5kIjpudWxsLCJCYWNrZ3JvdW5kRmlsbFR5cGUiOjAsIk1hcmdpbiI6eyIkaWQiOiI3ODciLCJUb3AiOjAsIkxlZnQiOjAsIlJpZ2h0IjowLCJCb3R0b20iOjB9LCJQYWRkaW5nIjp7IiRpZCI6Ijc4OCIsIlRvcCI6MCwiTGVmdCI6MCwiUmlnaHQiOjAsIkJvdHRvbSI6MH0sIkJhY2tncm91bmQiOnsiJHJlZiI6Ijk5In0sIklzVmlzaWJsZSI6dHJ1ZSwiV2lkdGgiOjAuMCwiSGVpZ2h0IjowLjAsIkJvcmRlclN0eWxlIjp7IiRpZCI6Ijc4OSIsIkxpbmVDb2xvciI6bnVsbCwiTGluZVdlaWdodCI6MC4wLCJMaW5lVHlwZSI6MCwiUGFyZW50U3R5bGUiOm51bGx9LCJQYXJlbnRTdHlsZSI6bnVsbH0sIkhvcml6b250YWxDb25uZWN0b3JTdHlsZSI6eyIkaWQiOiI3OTAiLCJMaW5lQ29sb3IiOnsiJHJlZiI6IjEwMSJ9LCJMaW5lV2VpZ2h0IjoxLjAsIkxpbmVUeXBlIjowLCJQYXJlbnRTdHlsZSI6bnVsbH0sIlZlcnRpY2FsQ29ubmVjdG9yU3R5bGUiOnsiJGlkIjoiNzkxIiwiTGluZUNvbG9yIjp7IiRyZWYiOiIxMDQi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3OTIiLCJNYXJnaW4iOnsiJGlkIjoiNzkzIiwiVG9wIjowLCJMZWZ0Ijo0LCJSaWdodCI6NCwiQm90dG9tIjowfSwiUGFkZGluZyI6eyIkaWQiOiI3OTQiLCJUb3AiOjAsIkxlZnQiOjAsIlJpZ2h0IjowLCJCb3R0b20iOjB9LCJCYWNrZ3JvdW5kIjp7IiRpZCI6Ijc5NSIsIkNvbG9yIjp7IiRpZCI6Ijc5NiIsIkEiOjI1NSwiUiI6OTEsIkciOjE1NSwiQiI6MjEzfX0sIklzVmlzaWJsZSI6dHJ1ZSwiV2lkdGgiOjAuMCwiSGVpZ2h0IjoxNi41LCJCb3JkZXJTdHlsZSI6eyIkaWQiOiI3OTciLCJMaW5lQ29sb3IiOnsiJHJlZiI6IjExMiJ9LCJMaW5lV2VpZ2h0IjowLjAsIkxpbmVUeXBlIjowLCJQYXJlbnRTdHlsZSI6bnVsbH0sIlBhcmVudFN0eWxlIjpudWxsfSwiVGl0bGVTdHlsZSI6eyIkaWQiOiI3OTgiLCJGb250U2V0dGluZ3MiOnsiJGlkIjoiNzk5IiwiRm9udFNpemUiOjgsIkZvbnROYW1lIjoiQ2FsaWJyaSIsIklzQm9sZCI6dHJ1ZSwiSXNJdGFsaWMiOmZhbHNlLCJJc1VuZGVybGluZWQiOmZhbHNlLCJQYXJlbnRTdHlsZSI6bnVsbH0sIkF1dG9TaXplIjoyLCJGb3JlZ3JvdW5kIjp7IiRpZCI6IjgwMCIsIkNvbG9yIjp7IiRpZCI6IjgwMSIsIkEiOjI1NSwiUiI6MTEyLCJHIjoxNzMsIkIiOjcxfX0sIk1heFdpZHRoIjo2Mi4yNSwiTWF4SGVpZ2h0IjoiSW5maW5pdHkiLCJTbWFydEZvcmVncm91bmRJc0FjdGl2ZSI6ZmFsc2UsIkhvcml6b250YWxBbGlnbm1lbnQiOjAsIlZlcnRpY2FsQWxpZ25tZW50IjowLCJTbWFydEZvcmVncm91bmQiOm51bGwsIkJhY2tncm91bmRGaWxsVHlwZSI6MCwiTWFyZ2luIjp7IiRpZCI6IjgwMiIsIlRvcCI6MCwiTGVmdCI6MCwiUmlnaHQiOjAsIkJvdHRvbSI6MH0sIlBhZGRpbmciOnsiJGlkIjoiODAzIiwiVG9wIjowLCJMZWZ0IjowLCJSaWdodCI6MCwiQm90dG9tIjowfSwiQmFja2dyb3VuZCI6eyIkcmVmIjoiMTIwIn0sIklzVmlzaWJsZSI6dHJ1ZSwiV2lkdGgiOjAuMCwiSGVpZ2h0IjowLjAsIkJvcmRlclN0eWxlIjp7IiRpZCI6IjgwNCIsIkxpbmVDb2xvciI6bnVsbCwiTGluZVdlaWdodCI6MC4wLCJMaW5lVHlwZSI6MCwiUGFyZW50U3R5bGUiOm51bGx9LCJQYXJlbnRTdHlsZSI6bnVsbH0sIkRhdGVTdHlsZSI6eyIkaWQiOiI4MDUiLCJGb250U2V0dGluZ3MiOnsiJGlkIjoiODA2IiwiRm9udFNpemUiOjEwLCJGb250TmFtZSI6IkNhbGlicmkiLCJJc0JvbGQiOmZhbHNlLCJJc0l0YWxpYyI6ZmFsc2UsIklzVW5kZXJsaW5lZCI6ZmFsc2UsIlBhcmVudFN0eWxlIjpudWxsfSwiQXV0b1NpemUiOjAsIkZvcmVncm91bmQiOnsiJGlkIjoiODA3IiwiQ29sb3IiOnsiJGlkIjoiODA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DkiLCJUb3AiOjAsIkxlZnQiOjAsIlJpZ2h0IjowLCJCb3R0b20iOjB9LCJQYWRkaW5nIjp7IiRpZCI6IjgxMCIsIlRvcCI6MCwiTGVmdCI6MCwiUmlnaHQiOjAsIkJvdHRvbSI6MH0sIkJhY2tncm91bmQiOnsiJHJlZiI6IjEyNyJ9LCJJc1Zpc2libGUiOnRydWUsIldpZHRoIjowLjAsIkhlaWdodCI6MC4wLCJCb3JkZXJTdHlsZSI6eyIkaWQiOiI4MTEiLCJMaW5lQ29sb3IiOm51bGwsIkxpbmVXZWlnaHQiOjAuMCwiTGluZVR5cGUiOjAsIlBhcmVudFN0eWxlIjpudWxsfSwiUGFyZW50U3R5bGUiOm51bGx9LCJEYXRlRm9ybWF0Ijp7IiRpZCI6Ijg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OCwiU21hcnREdXJhdGlvbkFjdGl2YXRlZCI6ZmFsc2UsIkRhdGVGb3JtYXQiOnsiJHJlZiI6IjgxMiJ9LCJJZCI6ImM0NjM1NTBmLTZiZjMtNGRjYS1hNjkxLTAzY2E3NjM2YTk0NyIsIkltcG9ydElkIjpudWxsLCJUaXRsZSI6IkJhc2VsaW5pbmc6ICQxLDUwMCIsIk5vdGUiOm51bGwsIkh5cGVybGluayI6bnVsbCwiSXNDaGFuZ2VkIjpmYWxzZSwiSXNOZXciOmZhbHNlfSx7IiRpZCI6IjgxMyIsIkdyb3VwTmFtZSI6IjgzYTg3NmFlLTg1MGQtNDViMC1iMGFlLWFmZWVlMTU5NzZlOCIsIlN0YXJ0RGF0ZSI6IjIwMTktMTEtMTVUMDA6MDA6MDBaIiwiRW5kRGF0ZSI6IjIwMjAtMDUtMzFUMjM6NTk6MDBaIiwiUGVyY2VudGFnZUNvbXBsZXRlIjo5Mi4wLCJTdHlsZSI6eyIkaWQiOiI4MTQiLCJTaGFwZSI6MCwiU2hhcGVUaGlja25lc3MiOjMsIkR1cmF0aW9uRm9ybWF0IjowLCJJbmNsdWRlTm9uV29ya2luZ0RheXNJbkR1cmF0aW9uIjpmYWxzZSwiUGVyY2VudGFnZUNvbXBsZXRlU3R5bGUiOnsiJGlkIjoiODE1IiwiRm9udFNldHRpbmdzIjp7IiRpZCI6IjgxNiIsIkZvbnRTaXplIjo3LCJGb250TmFtZSI6IkNhbGlicmkiLCJJc0JvbGQiOmZhbHNlLCJJc0l0YWxpYyI6ZmFsc2UsIklzVW5kZXJsaW5lZCI6ZmFsc2UsIlBhcmVudFN0eWxlIjpudWxsfSwiQXV0b1NpemUiOjAsIkZvcmVncm91bmQiOnsiJGlkIjoiODE3IiwiQ29sb3IiOnsiJGlkIjoiODE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xOSIsIlRvcCI6MCwiTGVmdCI6MCwiUmlnaHQiOjAsIkJvdHRvbSI6MH0sIlBhZGRpbmciOnsiJGlkIjoiODIwIiwiVG9wIjowLCJMZWZ0IjowLCJSaWdodCI6MCwiQm90dG9tIjowfSwiQmFja2dyb3VuZCI6eyIkcmVmIjoiOTIifSwiSXNWaXNpYmxlIjp0cnVlLCJXaWR0aCI6MC4wLCJIZWlnaHQiOjAuMCwiQm9yZGVyU3R5bGUiOnsiJGlkIjoiODIxIiwiTGluZUNvbG9yIjpudWxsLCJMaW5lV2VpZ2h0IjowLjAsIkxpbmVUeXBlIjowLCJQYXJlbnRTdHlsZSI6bnVsbH0sIlBhcmVudFN0eWxlIjpudWxsfSwiRHVyYXRpb25TdHlsZSI6eyIkaWQiOiI4MjIiLCJGb250U2V0dGluZ3MiOnsiJGlkIjoiODIzIiwiRm9udFNpemUiOjEwLCJGb250TmFtZSI6IkNhbGlicmkiLCJJc0JvbGQiOmZhbHNlLCJJc0l0YWxpYyI6ZmFsc2UsIklzVW5kZXJsaW5lZCI6ZmFsc2UsIlBhcmVudFN0eWxlIjpudWxsfSwiQXV0b1NpemUiOjAsIkZvcmVncm91bmQiOnsiJGlkIjoiODI0IiwiQ29sb3IiOnsiJHJlZiI6Ijk2In19LCJNYXhXaWR0aCI6MjAwLjAsIk1heEhlaWdodCI6IkluZmluaXR5IiwiU21hcnRGb3JlZ3JvdW5kSXNBY3RpdmUiOmZhbHNlLCJIb3Jpem9udGFsQWxpZ25tZW50IjowLCJWZXJ0aWNhbEFsaWdubWVudCI6MCwiU21hcnRGb3JlZ3JvdW5kIjpudWxsLCJCYWNrZ3JvdW5kRmlsbFR5cGUiOjAsIk1hcmdpbiI6eyIkaWQiOiI4MjUiLCJUb3AiOjAsIkxlZnQiOjAsIlJpZ2h0IjowLCJCb3R0b20iOjB9LCJQYWRkaW5nIjp7IiRpZCI6IjgyNiIsIlRvcCI6MCwiTGVmdCI6MCwiUmlnaHQiOjAsIkJvdHRvbSI6MH0sIkJhY2tncm91bmQiOnsiJHJlZiI6Ijk5In0sIklzVmlzaWJsZSI6dHJ1ZSwiV2lkdGgiOjAuMCwiSGVpZ2h0IjowLjAsIkJvcmRlclN0eWxlIjp7IiRpZCI6IjgyNyIsIkxpbmVDb2xvciI6bnVsbCwiTGluZVdlaWdodCI6MC4wLCJMaW5lVHlwZSI6MCwiUGFyZW50U3R5bGUiOm51bGx9LCJQYXJlbnRTdHlsZSI6bnVsbH0sIkhvcml6b250YWxDb25uZWN0b3JTdHlsZSI6eyIkaWQiOiI4MjgiLCJMaW5lQ29sb3IiOnsiJHJlZiI6IjEwMSJ9LCJMaW5lV2VpZ2h0IjoxLjAsIkxpbmVUeXBlIjowLCJQYXJlbnRTdHlsZSI6bnVsbH0sIlZlcnRpY2FsQ29ubmVjdG9yU3R5bGUiOnsiJGlkIjoiODI5IiwiTGluZUNvbG9yIjp7IiRyZWYiOiIxMDQi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4MzAiLCJNYXJnaW4iOnsiJGlkIjoiODMxIiwiVG9wIjowLCJMZWZ0Ijo0LCJSaWdodCI6NCwiQm90dG9tIjowfSwiUGFkZGluZyI6eyIkaWQiOiI4MzIiLCJUb3AiOjAsIkxlZnQiOjAsIlJpZ2h0IjowLCJCb3R0b20iOjB9LCJCYWNrZ3JvdW5kIjp7IiRpZCI6IjgzMyIsIkNvbG9yIjp7IiRpZCI6IjgzNCIsIkEiOjI1NSwiUiI6OTEsIkciOjE1NSwiQiI6MjEzfX0sIklzVmlzaWJsZSI6dHJ1ZSwiV2lkdGgiOjAuMCwiSGVpZ2h0IjoxNi41LCJCb3JkZXJTdHlsZSI6eyIkaWQiOiI4MzUiLCJMaW5lQ29sb3IiOnsiJHJlZiI6IjExMiJ9LCJMaW5lV2VpZ2h0IjowLjAsIkxpbmVUeXBlIjowLCJQYXJlbnRTdHlsZSI6bnVsbH0sIlBhcmVudFN0eWxlIjpudWxsfSwiVGl0bGVTdHlsZSI6eyIkaWQiOiI4MzYiLCJGb250U2V0dGluZ3MiOnsiJGlkIjoiODM3IiwiRm9udFNpemUiOjgsIkZvbnROYW1lIjoiQ2FsaWJyaSIsIklzQm9sZCI6dHJ1ZSwiSXNJdGFsaWMiOmZhbHNlLCJJc1VuZGVybGluZWQiOmZhbHNlLCJQYXJlbnRTdHlsZSI6bnVsbH0sIkF1dG9TaXplIjoyLCJGb3JlZ3JvdW5kIjp7IiRpZCI6IjgzOCIsIkNvbG9yIjp7IiRpZCI6IjgzOSIsIkEiOjI1NSwiUiI6MTc4LCJHIjoxNCwiQiI6MTh9fSwiTWF4V2lkdGgiOjYxLjUsIk1heEhlaWdodCI6IkluZmluaXR5IiwiU21hcnRGb3JlZ3JvdW5kSXNBY3RpdmUiOmZhbHNlLCJIb3Jpem9udGFsQWxpZ25tZW50IjowLCJWZXJ0aWNhbEFsaWdubWVudCI6MCwiU21hcnRGb3JlZ3JvdW5kIjpudWxsLCJCYWNrZ3JvdW5kRmlsbFR5cGUiOjAsIk1hcmdpbiI6eyIkaWQiOiI4NDAiLCJUb3AiOjAsIkxlZnQiOjAsIlJpZ2h0IjowLCJCb3R0b20iOjB9LCJQYWRkaW5nIjp7IiRpZCI6Ijg0MSIsIlRvcCI6MCwiTGVmdCI6MCwiUmlnaHQiOjAsIkJvdHRvbSI6MH0sIkJhY2tncm91bmQiOnsiJHJlZiI6IjEyMCJ9LCJJc1Zpc2libGUiOnRydWUsIldpZHRoIjowLjAsIkhlaWdodCI6MC4wLCJCb3JkZXJTdHlsZSI6eyIkaWQiOiI4NDIiLCJMaW5lQ29sb3IiOm51bGwsIkxpbmVXZWlnaHQiOjAuMCwiTGluZVR5cGUiOjAsIlBhcmVudFN0eWxlIjpudWxsfSwiUGFyZW50U3R5bGUiOm51bGx9LCJEYXRlU3R5bGUiOnsiJGlkIjoiODQzIiwiRm9udFNldHRpbmdzIjp7IiRpZCI6Ijg0NCIsIkZvbnRTaXplIjoxMCwiRm9udE5hbWUiOiJDYWxpYnJpIiwiSXNCb2xkIjpmYWxzZSwiSXNJdGFsaWMiOmZhbHNlLCJJc1VuZGVybGluZWQiOmZhbHNlLCJQYXJlbnRTdHlsZSI6bnVsbH0sIkF1dG9TaXplIjowLCJGb3JlZ3JvdW5kIjp7IiRpZCI6Ijg0NSIsIkNvbG9yIjp7IiRpZCI6Ijg0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Q3IiwiVG9wIjowLCJMZWZ0IjowLCJSaWdodCI6MCwiQm90dG9tIjowfSwiUGFkZGluZyI6eyIkaWQiOiI4NDgiLCJUb3AiOjAsIkxlZnQiOjAsIlJpZ2h0IjowLCJCb3R0b20iOjB9LCJCYWNrZ3JvdW5kIjp7IiRyZWYiOiIxMjcifSwiSXNWaXNpYmxlIjp0cnVlLCJXaWR0aCI6MC4wLCJIZWlnaHQiOjAuMCwiQm9yZGVyU3R5bGUiOnsiJGlkIjoiODQ5IiwiTGluZUNvbG9yIjpudWxsLCJMaW5lV2VpZ2h0IjowLjAsIkxpbmVUeXBlIjowLCJQYXJlbnRTdHlsZSI6bnVsbH0sIlBhcmVudFN0eWxlIjpudWxsfSwiRGF0ZUZvcm1hdCI6eyIkaWQiOiI4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ksIlNtYXJ0RHVyYXRpb25BY3RpdmF0ZWQiOmZhbHNlLCJEYXRlRm9ybWF0Ijp7IiRyZWYiOiI4NTAifSwiSWQiOiIyZDc0NTYyZi02YWNkLTQ1ZGMtODdhMi0xN2ZmMzY3OWNmMDgiLCJJbXBvcnRJZCI6bnVsbCwiVGl0bGUiOiJSZXBvcnRpbmc6ICQzLDUwMCIsIk5vdGUiOm51bGwsIkh5cGVybGluayI6bnVsbCwiSXNDaGFuZ2VkIjpmYWxzZSwiSXNOZXciOmZhbHNlfV0sIk1zUHJvamVjdEl0ZW1zVHJlZSI6eyIkaWQiOiI4NTEiLCJSb290Ijp7IkltcG9ydElkIjpudWxsLCJJc0ltcG9ydGVkIjpmYWxzZSwiQ2hpbGRyZW4iOltdfX0sIk1ldGFkYXRhIjp7IiRpZCI6Ijg1MiIsIlJlY2VudENvbG9yc0NvbGxlY3Rpb24iOiJbXSJ9LCJTZXR0aW5ncyI6eyIkaWQiOiI4NTMiLCJJbXBhT3B0aW9ucyI6eyIkaWQiOiI4NTQ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g1NSIsIlVzZVRpbWUiOmZhbHNlLCJXb3JrRGF5U3RhcnQiOiIwMDowMDowMCIsIldvcmtEYXlFbmQiOiIyMzo1OTowMCJ9LCJMYXN0VXNlZFRlbXBsYXRlSWQiOiI3MzU1YjYzMy1hYzY2LTQ1MjgtOGI0ZC0yOTlmYWVkYzllZT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198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2018-06-12T13:03:42Z</dcterms:created>
  <dcterms:modified xsi:type="dcterms:W3CDTF">2025-05-22T02:41:43Z</dcterms:modified>
</cp:coreProperties>
</file>