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3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20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59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4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09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16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7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50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98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12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3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B4D7-6820-4031-8C01-E34EF9FA038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5F44-ACC1-47E4-A629-C7A3F74BA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25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6147238" y="947361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0" name="OTLSHAPE_T_0fa753983d8e4053a6fba1b5b6eee6a2_HorizontalConnector1"/>
          <p:cNvCxnSpPr/>
          <p:nvPr>
            <p:custDataLst>
              <p:tags r:id="rId2"/>
            </p:custDataLst>
          </p:nvPr>
        </p:nvCxnSpPr>
        <p:spPr>
          <a:xfrm>
            <a:off x="1024170" y="5280787"/>
            <a:ext cx="551627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9" name="OTLSHAPE_T_068beaf38ef54287865befa3d28d54d8_HorizontalConnector1"/>
          <p:cNvCxnSpPr/>
          <p:nvPr>
            <p:custDataLst>
              <p:tags r:id="rId3"/>
            </p:custDataLst>
          </p:nvPr>
        </p:nvCxnSpPr>
        <p:spPr>
          <a:xfrm>
            <a:off x="1046225" y="5064887"/>
            <a:ext cx="334682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8" name="OTLSHAPE_T_151184bfa4874655a66892b59c7483fc_HorizontalConnector1"/>
          <p:cNvCxnSpPr/>
          <p:nvPr>
            <p:custDataLst>
              <p:tags r:id="rId4"/>
            </p:custDataLst>
          </p:nvPr>
        </p:nvCxnSpPr>
        <p:spPr>
          <a:xfrm>
            <a:off x="692531" y="4848987"/>
            <a:ext cx="310402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7" name="OTLSHAPE_T_b5d78da1fc584192a669723bfa039ba5_HorizontalConnector1"/>
          <p:cNvCxnSpPr/>
          <p:nvPr>
            <p:custDataLst>
              <p:tags r:id="rId5"/>
            </p:custDataLst>
          </p:nvPr>
        </p:nvCxnSpPr>
        <p:spPr>
          <a:xfrm>
            <a:off x="1126151" y="4633087"/>
            <a:ext cx="171600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6" name="OTLSHAPE_T_de8a349e47474dd884a420e26a5bfa42_HorizontalConnector1"/>
          <p:cNvCxnSpPr/>
          <p:nvPr>
            <p:custDataLst>
              <p:tags r:id="rId6"/>
            </p:custDataLst>
          </p:nvPr>
        </p:nvCxnSpPr>
        <p:spPr>
          <a:xfrm>
            <a:off x="577173" y="4417187"/>
            <a:ext cx="154918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5" name="OTLSHAPE_T_f44589548d7f4bf888459a60c284c6f9_HorizontalConnector1"/>
          <p:cNvCxnSpPr/>
          <p:nvPr>
            <p:custDataLst>
              <p:tags r:id="rId7"/>
            </p:custDataLst>
          </p:nvPr>
        </p:nvCxnSpPr>
        <p:spPr>
          <a:xfrm>
            <a:off x="540597" y="4201287"/>
            <a:ext cx="750667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4" name="OTLSHAPE_T_cb4de0867ce743ed8118359f090f5422_HorizontalConnector1"/>
          <p:cNvCxnSpPr/>
          <p:nvPr>
            <p:custDataLst>
              <p:tags r:id="rId8"/>
            </p:custDataLst>
          </p:nvPr>
        </p:nvCxnSpPr>
        <p:spPr>
          <a:xfrm>
            <a:off x="793538" y="2402713"/>
            <a:ext cx="133282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3" name="OTLSHAPE_T_aa3d17abc11143a0b28ef3b8bf8ce3ae_HorizontalConnector1"/>
          <p:cNvCxnSpPr/>
          <p:nvPr>
            <p:custDataLst>
              <p:tags r:id="rId9"/>
            </p:custDataLst>
          </p:nvPr>
        </p:nvCxnSpPr>
        <p:spPr>
          <a:xfrm>
            <a:off x="733468" y="2186813"/>
            <a:ext cx="1392893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4" name="OTLSHAPE_TB_00000000000000000000000000000000_LeftEndCaps" hidden="1"/>
          <p:cNvSpPr txBox="1"/>
          <p:nvPr>
            <p:custDataLst>
              <p:tags r:id="rId10"/>
            </p:custDataLst>
          </p:nvPr>
        </p:nvSpPr>
        <p:spPr>
          <a:xfrm>
            <a:off x="317500" y="319421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05" name="OTLSHAPE_TB_00000000000000000000000000000000_RightEndCaps" hidden="1"/>
          <p:cNvSpPr txBox="1"/>
          <p:nvPr>
            <p:custDataLst>
              <p:tags r:id="rId11"/>
            </p:custDataLst>
          </p:nvPr>
        </p:nvSpPr>
        <p:spPr>
          <a:xfrm>
            <a:off x="8363034" y="319421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 smtClean="0">
                <a:solidFill>
                  <a:schemeClr val="accent2"/>
                </a:solidFill>
                <a:latin typeface="Calibri" panose="020F0502020204030204" pitchFamily="34" charset="0"/>
              </a:rPr>
              <a:t>2020</a:t>
            </a:r>
            <a:endParaRPr lang="en-GB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06" name="OTLSHAPE_TB_00000000000000000000000000000000_ScaleContainer"/>
          <p:cNvSpPr/>
          <p:nvPr>
            <p:custDataLst>
              <p:tags r:id="rId12"/>
            </p:custDataLst>
          </p:nvPr>
        </p:nvSpPr>
        <p:spPr>
          <a:xfrm>
            <a:off x="933365" y="3143250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7" name="OTLSHAPE_TB_00000000000000000000000000000000_ElapsedTim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8" name="OTLSHAPE_TB_00000000000000000000000000000000_TodayMarkerShape" hidden="1"/>
          <p:cNvSpPr/>
          <p:nvPr>
            <p:custDataLst>
              <p:tags r:id="rId14"/>
            </p:custDataLst>
          </p:nvPr>
        </p:nvSpPr>
        <p:spPr>
          <a:xfrm>
            <a:off x="878937" y="352425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9" name="OTLSHAPE_TB_00000000000000000000000000000000_TodayMarkerText" hidden="1"/>
          <p:cNvSpPr txBox="1"/>
          <p:nvPr>
            <p:custDataLst>
              <p:tags r:id="rId15"/>
            </p:custDataLst>
          </p:nvPr>
        </p:nvSpPr>
        <p:spPr>
          <a:xfrm>
            <a:off x="933365" y="365125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GB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10" name="OTLSHAPE_TB_00000000000000000000000000000000_TimescaleInterval1"/>
          <p:cNvSpPr txBox="1"/>
          <p:nvPr>
            <p:custDataLst>
              <p:tags r:id="rId16"/>
            </p:custDataLst>
          </p:nvPr>
        </p:nvSpPr>
        <p:spPr>
          <a:xfrm>
            <a:off x="996865" y="3263984"/>
            <a:ext cx="158698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  <a:endParaRPr lang="en-GB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611" name="OTLSHAPE_TB_00000000000000000000000000000000_Separator1"/>
          <p:cNvCxnSpPr/>
          <p:nvPr>
            <p:custDataLst>
              <p:tags r:id="rId17"/>
            </p:custDataLst>
          </p:nvPr>
        </p:nvCxnSpPr>
        <p:spPr>
          <a:xfrm>
            <a:off x="4512349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2" name="OTLSHAPE_TB_00000000000000000000000000000000_TimescaleInterval2"/>
          <p:cNvSpPr txBox="1"/>
          <p:nvPr>
            <p:custDataLst>
              <p:tags r:id="rId18"/>
            </p:custDataLst>
          </p:nvPr>
        </p:nvSpPr>
        <p:spPr>
          <a:xfrm>
            <a:off x="4575851" y="3263984"/>
            <a:ext cx="1270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900" spc="-4" smtClean="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  <a:endParaRPr lang="en-GB" sz="9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621" name="OTLSHAPE_M_e3e45a7590ad4ffab24d091451146fd7_Title"/>
          <p:cNvSpPr txBox="1"/>
          <p:nvPr>
            <p:custDataLst>
              <p:tags r:id="rId19"/>
            </p:custDataLst>
          </p:nvPr>
        </p:nvSpPr>
        <p:spPr>
          <a:xfrm>
            <a:off x="636386" y="2745613"/>
            <a:ext cx="1066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Implementation Kick-Off </a:t>
            </a:r>
            <a:endParaRPr lang="en-GB" sz="8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22" name="OTLSHAPE_M_e3e45a7590ad4ffab24d091451146fd7_Date"/>
          <p:cNvSpPr txBox="1"/>
          <p:nvPr>
            <p:custDataLst>
              <p:tags r:id="rId20"/>
            </p:custDataLst>
          </p:nvPr>
        </p:nvSpPr>
        <p:spPr>
          <a:xfrm>
            <a:off x="1072081" y="2882350"/>
            <a:ext cx="1905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2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23" name="OTLSHAPE_M_e3e45a7590ad4ffab24d091451146fd7_Shape"/>
          <p:cNvSpPr/>
          <p:nvPr>
            <p:custDataLst>
              <p:tags r:id="rId21"/>
            </p:custDataLst>
          </p:nvPr>
        </p:nvSpPr>
        <p:spPr>
          <a:xfrm flipV="1">
            <a:off x="1086157" y="3016250"/>
            <a:ext cx="177800" cy="190500"/>
          </a:xfrm>
          <a:prstGeom prst="triangl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4" name="OTLSHAPE_M_abb0e1f26af14cd1b3399fe99313af66_Title"/>
          <p:cNvSpPr txBox="1"/>
          <p:nvPr>
            <p:custDataLst>
              <p:tags r:id="rId22"/>
            </p:custDataLst>
          </p:nvPr>
        </p:nvSpPr>
        <p:spPr>
          <a:xfrm>
            <a:off x="2572496" y="2745613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Staffing Plan</a:t>
            </a:r>
            <a:endParaRPr lang="en-GB" sz="8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25" name="OTLSHAPE_M_abb0e1f26af14cd1b3399fe99313af66_Date"/>
          <p:cNvSpPr txBox="1"/>
          <p:nvPr>
            <p:custDataLst>
              <p:tags r:id="rId23"/>
            </p:custDataLst>
          </p:nvPr>
        </p:nvSpPr>
        <p:spPr>
          <a:xfrm>
            <a:off x="2719753" y="2882350"/>
            <a:ext cx="241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16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26" name="OTLSHAPE_M_abb0e1f26af14cd1b3399fe99313af66_Shape"/>
          <p:cNvSpPr/>
          <p:nvPr>
            <p:custDataLst>
              <p:tags r:id="rId24"/>
            </p:custDataLst>
          </p:nvPr>
        </p:nvSpPr>
        <p:spPr>
          <a:xfrm flipV="1">
            <a:off x="2756350" y="3016250"/>
            <a:ext cx="177800" cy="1905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7" name="OTLSHAPE_M_b163272e265e4ec0a879c538daff1936_Title"/>
          <p:cNvSpPr txBox="1"/>
          <p:nvPr>
            <p:custDataLst>
              <p:tags r:id="rId25"/>
            </p:custDataLst>
          </p:nvPr>
        </p:nvSpPr>
        <p:spPr>
          <a:xfrm>
            <a:off x="5074607" y="2745613"/>
            <a:ext cx="304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Testing</a:t>
            </a:r>
            <a:endParaRPr lang="en-GB" sz="8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28" name="OTLSHAPE_M_b163272e265e4ec0a879c538daff1936_Date"/>
          <p:cNvSpPr txBox="1"/>
          <p:nvPr>
            <p:custDataLst>
              <p:tags r:id="rId26"/>
            </p:custDataLst>
          </p:nvPr>
        </p:nvSpPr>
        <p:spPr>
          <a:xfrm>
            <a:off x="5141409" y="288235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Jul 6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29" name="OTLSHAPE_M_b163272e265e4ec0a879c538daff1936_Shape"/>
          <p:cNvSpPr/>
          <p:nvPr>
            <p:custDataLst>
              <p:tags r:id="rId27"/>
            </p:custDataLst>
          </p:nvPr>
        </p:nvSpPr>
        <p:spPr>
          <a:xfrm flipV="1">
            <a:off x="5142340" y="3016250"/>
            <a:ext cx="177800" cy="1905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0" name="OTLSHAPE_M_cfc5c54857754efeaf1bf1b12ac2a450_Title"/>
          <p:cNvSpPr txBox="1"/>
          <p:nvPr>
            <p:custDataLst>
              <p:tags r:id="rId28"/>
            </p:custDataLst>
          </p:nvPr>
        </p:nvSpPr>
        <p:spPr>
          <a:xfrm>
            <a:off x="7733537" y="2745613"/>
            <a:ext cx="711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Implementation 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31" name="OTLSHAPE_M_cfc5c54857754efeaf1bf1b12ac2a450_Date"/>
          <p:cNvSpPr txBox="1"/>
          <p:nvPr>
            <p:custDataLst>
              <p:tags r:id="rId29"/>
            </p:custDataLst>
          </p:nvPr>
        </p:nvSpPr>
        <p:spPr>
          <a:xfrm>
            <a:off x="7982076" y="2882350"/>
            <a:ext cx="215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Jul 30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32" name="OTLSHAPE_M_cfc5c54857754efeaf1bf1b12ac2a450_Shape"/>
          <p:cNvSpPr/>
          <p:nvPr>
            <p:custDataLst>
              <p:tags r:id="rId30"/>
            </p:custDataLst>
          </p:nvPr>
        </p:nvSpPr>
        <p:spPr>
          <a:xfrm flipV="1">
            <a:off x="8005528" y="3016250"/>
            <a:ext cx="177800" cy="190500"/>
          </a:xfrm>
          <a:prstGeom prst="triangl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3" name="OTLSHAPE_M_bb73e82897bf4986ae468778d9324d70_Title"/>
          <p:cNvSpPr txBox="1"/>
          <p:nvPr>
            <p:custDataLst>
              <p:tags r:id="rId31"/>
            </p:custDataLst>
          </p:nvPr>
        </p:nvSpPr>
        <p:spPr>
          <a:xfrm>
            <a:off x="1819894" y="3797850"/>
            <a:ext cx="850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Final Resource Plan 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34" name="OTLSHAPE_M_bb73e82897bf4986ae468778d9324d70_Date"/>
          <p:cNvSpPr txBox="1"/>
          <p:nvPr>
            <p:custDataLst>
              <p:tags r:id="rId32"/>
            </p:custDataLst>
          </p:nvPr>
        </p:nvSpPr>
        <p:spPr>
          <a:xfrm>
            <a:off x="2123255" y="3676650"/>
            <a:ext cx="241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11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35" name="OTLSHAPE_M_bb73e82897bf4986ae468778d9324d70_Shape"/>
          <p:cNvSpPr/>
          <p:nvPr>
            <p:custDataLst>
              <p:tags r:id="rId33"/>
            </p:custDataLst>
          </p:nvPr>
        </p:nvSpPr>
        <p:spPr>
          <a:xfrm>
            <a:off x="2159852" y="3460750"/>
            <a:ext cx="177800" cy="190500"/>
          </a:xfrm>
          <a:prstGeom prst="triangl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6" name="OTLSHAPE_M_509761d5422e4b09a6def6bdf2abcfda_Title"/>
          <p:cNvSpPr txBox="1"/>
          <p:nvPr>
            <p:custDataLst>
              <p:tags r:id="rId34"/>
            </p:custDataLst>
          </p:nvPr>
        </p:nvSpPr>
        <p:spPr>
          <a:xfrm>
            <a:off x="3740735" y="3797850"/>
            <a:ext cx="1054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Development Completed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37" name="OTLSHAPE_M_509761d5422e4b09a6def6bdf2abcfda_Date"/>
          <p:cNvSpPr txBox="1"/>
          <p:nvPr>
            <p:custDataLst>
              <p:tags r:id="rId35"/>
            </p:custDataLst>
          </p:nvPr>
        </p:nvSpPr>
        <p:spPr>
          <a:xfrm>
            <a:off x="4151347" y="3676650"/>
            <a:ext cx="241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28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38" name="OTLSHAPE_M_509761d5422e4b09a6def6bdf2abcfda_Shape"/>
          <p:cNvSpPr/>
          <p:nvPr>
            <p:custDataLst>
              <p:tags r:id="rId36"/>
            </p:custDataLst>
          </p:nvPr>
        </p:nvSpPr>
        <p:spPr>
          <a:xfrm>
            <a:off x="4187944" y="3460750"/>
            <a:ext cx="177800" cy="190500"/>
          </a:xfrm>
          <a:prstGeom prst="triangl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9" name="OTLSHAPE_T_b04cfe1703794669992c481c83870be8_Shape"/>
          <p:cNvSpPr/>
          <p:nvPr>
            <p:custDataLst>
              <p:tags r:id="rId37"/>
            </p:custDataLst>
          </p:nvPr>
        </p:nvSpPr>
        <p:spPr>
          <a:xfrm>
            <a:off x="1171964" y="1894713"/>
            <a:ext cx="1193800" cy="1524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0" name="OTLSHAPE_T_b04cfe1703794669992c481c83870be8_ShapePercentage" hidden="1"/>
          <p:cNvSpPr/>
          <p:nvPr>
            <p:custDataLst>
              <p:tags r:id="rId38"/>
            </p:custDataLst>
          </p:nvPr>
        </p:nvSpPr>
        <p:spPr>
          <a:xfrm>
            <a:off x="1171964" y="189471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1" name="OTLSHAPE_T_b04cfe1703794669992c481c83870be8_Duration" hidden="1"/>
          <p:cNvSpPr txBox="1"/>
          <p:nvPr>
            <p:custDataLst>
              <p:tags r:id="rId39"/>
            </p:custDataLst>
          </p:nvPr>
        </p:nvSpPr>
        <p:spPr>
          <a:xfrm>
            <a:off x="0" y="189471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42" name="OTLSHAPE_T_b04cfe1703794669992c481c83870be8_TextPercentage" hidden="1"/>
          <p:cNvSpPr txBox="1"/>
          <p:nvPr>
            <p:custDataLst>
              <p:tags r:id="rId40"/>
            </p:custDataLst>
          </p:nvPr>
        </p:nvSpPr>
        <p:spPr>
          <a:xfrm>
            <a:off x="0" y="20497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43" name="OTLSHAPE_T_b04cfe1703794669992c481c83870be8_StartDate" hidden="1"/>
          <p:cNvSpPr txBox="1"/>
          <p:nvPr>
            <p:custDataLst>
              <p:tags r:id="rId41"/>
            </p:custDataLst>
          </p:nvPr>
        </p:nvSpPr>
        <p:spPr>
          <a:xfrm>
            <a:off x="0" y="20497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44" name="OTLSHAPE_T_b04cfe1703794669992c481c83870be8_EndDate" hidden="1"/>
          <p:cNvSpPr txBox="1"/>
          <p:nvPr>
            <p:custDataLst>
              <p:tags r:id="rId42"/>
            </p:custDataLst>
          </p:nvPr>
        </p:nvSpPr>
        <p:spPr>
          <a:xfrm>
            <a:off x="0" y="20497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45" name="OTLSHAPE_T_b04cfe1703794669992c481c83870be8_JoinedDate"/>
          <p:cNvSpPr txBox="1"/>
          <p:nvPr>
            <p:custDataLst>
              <p:tags r:id="rId43"/>
            </p:custDataLst>
          </p:nvPr>
        </p:nvSpPr>
        <p:spPr>
          <a:xfrm>
            <a:off x="2415677" y="1916663"/>
            <a:ext cx="495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3 - Jun 12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46" name="OTLSHAPE_T_b04cfe1703794669992c481c83870be8_Title"/>
          <p:cNvSpPr txBox="1"/>
          <p:nvPr>
            <p:custDataLst>
              <p:tags r:id="rId44"/>
            </p:custDataLst>
          </p:nvPr>
        </p:nvSpPr>
        <p:spPr>
          <a:xfrm>
            <a:off x="127000" y="1908895"/>
            <a:ext cx="774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Project Objectives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47" name="OTLSHAPE_T_aa3d17abc11143a0b28ef3b8bf8ce3ae_Shape"/>
          <p:cNvSpPr/>
          <p:nvPr>
            <p:custDataLst>
              <p:tags r:id="rId45"/>
            </p:custDataLst>
          </p:nvPr>
        </p:nvSpPr>
        <p:spPr>
          <a:xfrm>
            <a:off x="2126361" y="2110613"/>
            <a:ext cx="14351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8" name="OTLSHAPE_T_aa3d17abc11143a0b28ef3b8bf8ce3ae_ShapePercentage" hidden="1"/>
          <p:cNvSpPr/>
          <p:nvPr>
            <p:custDataLst>
              <p:tags r:id="rId46"/>
            </p:custDataLst>
          </p:nvPr>
        </p:nvSpPr>
        <p:spPr>
          <a:xfrm>
            <a:off x="2126361" y="211061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9" name="OTLSHAPE_T_aa3d17abc11143a0b28ef3b8bf8ce3ae_Duration" hidden="1"/>
          <p:cNvSpPr txBox="1"/>
          <p:nvPr>
            <p:custDataLst>
              <p:tags r:id="rId47"/>
            </p:custDataLst>
          </p:nvPr>
        </p:nvSpPr>
        <p:spPr>
          <a:xfrm>
            <a:off x="0" y="211061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0" name="OTLSHAPE_T_aa3d17abc11143a0b28ef3b8bf8ce3ae_TextPercentage" hidden="1"/>
          <p:cNvSpPr txBox="1"/>
          <p:nvPr>
            <p:custDataLst>
              <p:tags r:id="rId48"/>
            </p:custDataLst>
          </p:nvPr>
        </p:nvSpPr>
        <p:spPr>
          <a:xfrm>
            <a:off x="0" y="22656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1" name="OTLSHAPE_T_aa3d17abc11143a0b28ef3b8bf8ce3ae_StartDate" hidden="1"/>
          <p:cNvSpPr txBox="1"/>
          <p:nvPr>
            <p:custDataLst>
              <p:tags r:id="rId49"/>
            </p:custDataLst>
          </p:nvPr>
        </p:nvSpPr>
        <p:spPr>
          <a:xfrm>
            <a:off x="0" y="22656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52" name="OTLSHAPE_T_aa3d17abc11143a0b28ef3b8bf8ce3ae_EndDate" hidden="1"/>
          <p:cNvSpPr txBox="1"/>
          <p:nvPr>
            <p:custDataLst>
              <p:tags r:id="rId50"/>
            </p:custDataLst>
          </p:nvPr>
        </p:nvSpPr>
        <p:spPr>
          <a:xfrm>
            <a:off x="0" y="22656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53" name="OTLSHAPE_T_aa3d17abc11143a0b28ef3b8bf8ce3ae_JoinedDate"/>
          <p:cNvSpPr txBox="1"/>
          <p:nvPr>
            <p:custDataLst>
              <p:tags r:id="rId51"/>
            </p:custDataLst>
          </p:nvPr>
        </p:nvSpPr>
        <p:spPr>
          <a:xfrm>
            <a:off x="3608672" y="2132563"/>
            <a:ext cx="5334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11 - Jun 22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54" name="OTLSHAPE_T_aa3d17abc11143a0b28ef3b8bf8ce3ae_Title"/>
          <p:cNvSpPr txBox="1"/>
          <p:nvPr>
            <p:custDataLst>
              <p:tags r:id="rId52"/>
            </p:custDataLst>
          </p:nvPr>
        </p:nvSpPr>
        <p:spPr>
          <a:xfrm>
            <a:off x="127000" y="2124795"/>
            <a:ext cx="609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Detailed Reqs.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55" name="OTLSHAPE_T_cb4de0867ce743ed8118359f090f5422_Shape"/>
          <p:cNvSpPr/>
          <p:nvPr>
            <p:custDataLst>
              <p:tags r:id="rId53"/>
            </p:custDataLst>
          </p:nvPr>
        </p:nvSpPr>
        <p:spPr>
          <a:xfrm>
            <a:off x="2126361" y="2326513"/>
            <a:ext cx="7239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6" name="OTLSHAPE_T_cb4de0867ce743ed8118359f090f5422_ShapePercentage" hidden="1"/>
          <p:cNvSpPr/>
          <p:nvPr>
            <p:custDataLst>
              <p:tags r:id="rId54"/>
            </p:custDataLst>
          </p:nvPr>
        </p:nvSpPr>
        <p:spPr>
          <a:xfrm>
            <a:off x="2126361" y="2326513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7" name="OTLSHAPE_T_cb4de0867ce743ed8118359f090f5422_Duration" hidden="1"/>
          <p:cNvSpPr txBox="1"/>
          <p:nvPr>
            <p:custDataLst>
              <p:tags r:id="rId55"/>
            </p:custDataLst>
          </p:nvPr>
        </p:nvSpPr>
        <p:spPr>
          <a:xfrm>
            <a:off x="0" y="232651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4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8" name="OTLSHAPE_T_cb4de0867ce743ed8118359f090f5422_TextPercentage" hidden="1"/>
          <p:cNvSpPr txBox="1"/>
          <p:nvPr>
            <p:custDataLst>
              <p:tags r:id="rId56"/>
            </p:custDataLst>
          </p:nvPr>
        </p:nvSpPr>
        <p:spPr>
          <a:xfrm>
            <a:off x="0" y="2481538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59" name="OTLSHAPE_T_cb4de0867ce743ed8118359f090f5422_StartDate" hidden="1"/>
          <p:cNvSpPr txBox="1"/>
          <p:nvPr>
            <p:custDataLst>
              <p:tags r:id="rId57"/>
            </p:custDataLst>
          </p:nvPr>
        </p:nvSpPr>
        <p:spPr>
          <a:xfrm>
            <a:off x="0" y="24815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0" name="OTLSHAPE_T_cb4de0867ce743ed8118359f090f5422_EndDate" hidden="1"/>
          <p:cNvSpPr txBox="1"/>
          <p:nvPr>
            <p:custDataLst>
              <p:tags r:id="rId58"/>
            </p:custDataLst>
          </p:nvPr>
        </p:nvSpPr>
        <p:spPr>
          <a:xfrm>
            <a:off x="0" y="2481538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1" name="OTLSHAPE_T_cb4de0867ce743ed8118359f090f5422_JoinedDate"/>
          <p:cNvSpPr txBox="1"/>
          <p:nvPr>
            <p:custDataLst>
              <p:tags r:id="rId59"/>
            </p:custDataLst>
          </p:nvPr>
        </p:nvSpPr>
        <p:spPr>
          <a:xfrm>
            <a:off x="2892875" y="2348463"/>
            <a:ext cx="5334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11 - Jun 16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2" name="OTLSHAPE_T_cb4de0867ce743ed8118359f090f5422_Title"/>
          <p:cNvSpPr txBox="1"/>
          <p:nvPr>
            <p:custDataLst>
              <p:tags r:id="rId60"/>
            </p:custDataLst>
          </p:nvPr>
        </p:nvSpPr>
        <p:spPr>
          <a:xfrm>
            <a:off x="127000" y="2340695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Hardware Reqs.</a:t>
            </a:r>
            <a:endParaRPr lang="en-GB" sz="8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63" name="OTLSHAPE_T_f44589548d7f4bf888459a60c284c6f9_Shape"/>
          <p:cNvSpPr/>
          <p:nvPr>
            <p:custDataLst>
              <p:tags r:id="rId61"/>
            </p:custDataLst>
          </p:nvPr>
        </p:nvSpPr>
        <p:spPr>
          <a:xfrm>
            <a:off x="1291264" y="4125087"/>
            <a:ext cx="21590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4" name="OTLSHAPE_T_f44589548d7f4bf888459a60c284c6f9_ShapePercentage" hidden="1"/>
          <p:cNvSpPr/>
          <p:nvPr>
            <p:custDataLst>
              <p:tags r:id="rId62"/>
            </p:custDataLst>
          </p:nvPr>
        </p:nvSpPr>
        <p:spPr>
          <a:xfrm>
            <a:off x="1291264" y="41250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5" name="OTLSHAPE_T_f44589548d7f4bf888459a60c284c6f9_Duration" hidden="1"/>
          <p:cNvSpPr txBox="1"/>
          <p:nvPr>
            <p:custDataLst>
              <p:tags r:id="rId63"/>
            </p:custDataLst>
          </p:nvPr>
        </p:nvSpPr>
        <p:spPr>
          <a:xfrm>
            <a:off x="0" y="412508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12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66" name="OTLSHAPE_T_f44589548d7f4bf888459a60c284c6f9_TextPercentage" hidden="1"/>
          <p:cNvSpPr txBox="1"/>
          <p:nvPr>
            <p:custDataLst>
              <p:tags r:id="rId64"/>
            </p:custDataLst>
          </p:nvPr>
        </p:nvSpPr>
        <p:spPr>
          <a:xfrm>
            <a:off x="0" y="42801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67" name="OTLSHAPE_T_f44589548d7f4bf888459a60c284c6f9_StartDate" hidden="1"/>
          <p:cNvSpPr txBox="1"/>
          <p:nvPr>
            <p:custDataLst>
              <p:tags r:id="rId65"/>
            </p:custDataLst>
          </p:nvPr>
        </p:nvSpPr>
        <p:spPr>
          <a:xfrm>
            <a:off x="0" y="42801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8" name="OTLSHAPE_T_f44589548d7f4bf888459a60c284c6f9_EndDate" hidden="1"/>
          <p:cNvSpPr txBox="1"/>
          <p:nvPr>
            <p:custDataLst>
              <p:tags r:id="rId66"/>
            </p:custDataLst>
          </p:nvPr>
        </p:nvSpPr>
        <p:spPr>
          <a:xfrm>
            <a:off x="0" y="42801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69" name="OTLSHAPE_T_f44589548d7f4bf888459a60c284c6f9_JoinedDate"/>
          <p:cNvSpPr txBox="1"/>
          <p:nvPr>
            <p:custDataLst>
              <p:tags r:id="rId67"/>
            </p:custDataLst>
          </p:nvPr>
        </p:nvSpPr>
        <p:spPr>
          <a:xfrm>
            <a:off x="3489372" y="4147037"/>
            <a:ext cx="495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4 - Jun 21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0" name="OTLSHAPE_T_f44589548d7f4bf888459a60c284c6f9_Title"/>
          <p:cNvSpPr txBox="1"/>
          <p:nvPr>
            <p:custDataLst>
              <p:tags r:id="rId68"/>
            </p:custDataLst>
          </p:nvPr>
        </p:nvSpPr>
        <p:spPr>
          <a:xfrm>
            <a:off x="127000" y="4139269"/>
            <a:ext cx="419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Migration</a:t>
            </a:r>
            <a:endParaRPr lang="en-GB" sz="8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71" name="OTLSHAPE_T_de8a349e47474dd884a420e26a5bfa42_Shape"/>
          <p:cNvSpPr/>
          <p:nvPr>
            <p:custDataLst>
              <p:tags r:id="rId69"/>
            </p:custDataLst>
          </p:nvPr>
        </p:nvSpPr>
        <p:spPr>
          <a:xfrm>
            <a:off x="2126361" y="4340987"/>
            <a:ext cx="16764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2" name="OTLSHAPE_T_de8a349e47474dd884a420e26a5bfa42_ShapePercentage" hidden="1"/>
          <p:cNvSpPr/>
          <p:nvPr>
            <p:custDataLst>
              <p:tags r:id="rId70"/>
            </p:custDataLst>
          </p:nvPr>
        </p:nvSpPr>
        <p:spPr>
          <a:xfrm>
            <a:off x="2126361" y="43409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3" name="OTLSHAPE_T_de8a349e47474dd884a420e26a5bfa42_Duration" hidden="1"/>
          <p:cNvSpPr txBox="1"/>
          <p:nvPr>
            <p:custDataLst>
              <p:tags r:id="rId71"/>
            </p:custDataLst>
          </p:nvPr>
        </p:nvSpPr>
        <p:spPr>
          <a:xfrm>
            <a:off x="0" y="434098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74" name="OTLSHAPE_T_de8a349e47474dd884a420e26a5bfa42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44960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75" name="OTLSHAPE_T_de8a349e47474dd884a420e26a5bfa42_StartDate" hidden="1"/>
          <p:cNvSpPr txBox="1"/>
          <p:nvPr>
            <p:custDataLst>
              <p:tags r:id="rId73"/>
            </p:custDataLst>
          </p:nvPr>
        </p:nvSpPr>
        <p:spPr>
          <a:xfrm>
            <a:off x="0" y="44960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6" name="OTLSHAPE_T_de8a349e47474dd884a420e26a5bfa42_EndDate" hidden="1"/>
          <p:cNvSpPr txBox="1"/>
          <p:nvPr>
            <p:custDataLst>
              <p:tags r:id="rId74"/>
            </p:custDataLst>
          </p:nvPr>
        </p:nvSpPr>
        <p:spPr>
          <a:xfrm>
            <a:off x="0" y="44960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" name="OTLSHAPE_T_de8a349e47474dd884a420e26a5bfa42_JoinedDate"/>
          <p:cNvSpPr txBox="1"/>
          <p:nvPr>
            <p:custDataLst>
              <p:tags r:id="rId75"/>
            </p:custDataLst>
          </p:nvPr>
        </p:nvSpPr>
        <p:spPr>
          <a:xfrm>
            <a:off x="3847271" y="4362937"/>
            <a:ext cx="5334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11 - Jun 24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8" name="OTLSHAPE_T_de8a349e47474dd884a420e26a5bfa42_Title"/>
          <p:cNvSpPr txBox="1"/>
          <p:nvPr>
            <p:custDataLst>
              <p:tags r:id="rId76"/>
            </p:custDataLst>
          </p:nvPr>
        </p:nvSpPr>
        <p:spPr>
          <a:xfrm>
            <a:off x="127000" y="4355169"/>
            <a:ext cx="457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DB Backup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79" name="OTLSHAPE_T_b5d78da1fc584192a669723bfa039ba5_Shape"/>
          <p:cNvSpPr/>
          <p:nvPr>
            <p:custDataLst>
              <p:tags r:id="rId77"/>
            </p:custDataLst>
          </p:nvPr>
        </p:nvSpPr>
        <p:spPr>
          <a:xfrm>
            <a:off x="2842158" y="4556887"/>
            <a:ext cx="1435100" cy="152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0" name="OTLSHAPE_T_b5d78da1fc584192a669723bfa039ba5_ShapePercentage" hidden="1"/>
          <p:cNvSpPr/>
          <p:nvPr>
            <p:custDataLst>
              <p:tags r:id="rId78"/>
            </p:custDataLst>
          </p:nvPr>
        </p:nvSpPr>
        <p:spPr>
          <a:xfrm>
            <a:off x="2842158" y="45568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1" name="OTLSHAPE_T_b5d78da1fc584192a669723bfa039ba5_Duration" hidden="1"/>
          <p:cNvSpPr txBox="1"/>
          <p:nvPr>
            <p:custDataLst>
              <p:tags r:id="rId79"/>
            </p:custDataLst>
          </p:nvPr>
        </p:nvSpPr>
        <p:spPr>
          <a:xfrm>
            <a:off x="0" y="4556887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82" name="OTLSHAPE_T_b5d78da1fc584192a669723bfa039ba5_TextPercentage" hidden="1"/>
          <p:cNvSpPr txBox="1"/>
          <p:nvPr>
            <p:custDataLst>
              <p:tags r:id="rId80"/>
            </p:custDataLst>
          </p:nvPr>
        </p:nvSpPr>
        <p:spPr>
          <a:xfrm>
            <a:off x="0" y="47119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83" name="OTLSHAPE_T_b5d78da1fc584192a669723bfa039ba5_StartDate" hidden="1"/>
          <p:cNvSpPr txBox="1"/>
          <p:nvPr>
            <p:custDataLst>
              <p:tags r:id="rId81"/>
            </p:custDataLst>
          </p:nvPr>
        </p:nvSpPr>
        <p:spPr>
          <a:xfrm>
            <a:off x="0" y="47119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4" name="OTLSHAPE_T_b5d78da1fc584192a669723bfa039ba5_EndDate" hidden="1"/>
          <p:cNvSpPr txBox="1"/>
          <p:nvPr>
            <p:custDataLst>
              <p:tags r:id="rId82"/>
            </p:custDataLst>
          </p:nvPr>
        </p:nvSpPr>
        <p:spPr>
          <a:xfrm>
            <a:off x="0" y="47119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5" name="OTLSHAPE_T_b5d78da1fc584192a669723bfa039ba5_JoinedDate"/>
          <p:cNvSpPr txBox="1"/>
          <p:nvPr>
            <p:custDataLst>
              <p:tags r:id="rId83"/>
            </p:custDataLst>
          </p:nvPr>
        </p:nvSpPr>
        <p:spPr>
          <a:xfrm>
            <a:off x="4324469" y="4578837"/>
            <a:ext cx="5334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17 - Jun 28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6" name="OTLSHAPE_T_b5d78da1fc584192a669723bfa039ba5_Title"/>
          <p:cNvSpPr txBox="1"/>
          <p:nvPr>
            <p:custDataLst>
              <p:tags r:id="rId84"/>
            </p:custDataLst>
          </p:nvPr>
        </p:nvSpPr>
        <p:spPr>
          <a:xfrm>
            <a:off x="127000" y="4571069"/>
            <a:ext cx="1003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Front End Development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87" name="OTLSHAPE_T_151184bfa4874655a66892b59c7483fc_Shape"/>
          <p:cNvSpPr/>
          <p:nvPr>
            <p:custDataLst>
              <p:tags r:id="rId85"/>
            </p:custDataLst>
          </p:nvPr>
        </p:nvSpPr>
        <p:spPr>
          <a:xfrm>
            <a:off x="3796554" y="4772787"/>
            <a:ext cx="8382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8" name="OTLSHAPE_T_151184bfa4874655a66892b59c7483fc_ShapePercentage" hidden="1"/>
          <p:cNvSpPr/>
          <p:nvPr>
            <p:custDataLst>
              <p:tags r:id="rId86"/>
            </p:custDataLst>
          </p:nvPr>
        </p:nvSpPr>
        <p:spPr>
          <a:xfrm>
            <a:off x="3796554" y="47727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9" name="OTLSHAPE_T_151184bfa4874655a66892b59c7483fc_Duration" hidden="1"/>
          <p:cNvSpPr txBox="1"/>
          <p:nvPr>
            <p:custDataLst>
              <p:tags r:id="rId87"/>
            </p:custDataLst>
          </p:nvPr>
        </p:nvSpPr>
        <p:spPr>
          <a:xfrm>
            <a:off x="0" y="4772787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5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0" name="OTLSHAPE_T_151184bfa4874655a66892b59c7483fc_TextPercentage" hidden="1"/>
          <p:cNvSpPr txBox="1"/>
          <p:nvPr>
            <p:custDataLst>
              <p:tags r:id="rId88"/>
            </p:custDataLst>
          </p:nvPr>
        </p:nvSpPr>
        <p:spPr>
          <a:xfrm>
            <a:off x="0" y="49278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1" name="OTLSHAPE_T_151184bfa4874655a66892b59c7483fc_StartDate" hidden="1"/>
          <p:cNvSpPr txBox="1"/>
          <p:nvPr>
            <p:custDataLst>
              <p:tags r:id="rId89"/>
            </p:custDataLst>
          </p:nvPr>
        </p:nvSpPr>
        <p:spPr>
          <a:xfrm>
            <a:off x="0" y="49278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92" name="OTLSHAPE_T_151184bfa4874655a66892b59c7483fc_EndDate" hidden="1"/>
          <p:cNvSpPr txBox="1"/>
          <p:nvPr>
            <p:custDataLst>
              <p:tags r:id="rId90"/>
            </p:custDataLst>
          </p:nvPr>
        </p:nvSpPr>
        <p:spPr>
          <a:xfrm>
            <a:off x="0" y="49278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93" name="OTLSHAPE_T_151184bfa4874655a66892b59c7483fc_JoinedDate"/>
          <p:cNvSpPr txBox="1"/>
          <p:nvPr>
            <p:custDataLst>
              <p:tags r:id="rId91"/>
            </p:custDataLst>
          </p:nvPr>
        </p:nvSpPr>
        <p:spPr>
          <a:xfrm>
            <a:off x="4682368" y="4794737"/>
            <a:ext cx="469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25 - Jul 1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94" name="OTLSHAPE_T_151184bfa4874655a66892b59c7483fc_Title"/>
          <p:cNvSpPr txBox="1"/>
          <p:nvPr>
            <p:custDataLst>
              <p:tags r:id="rId92"/>
            </p:custDataLst>
          </p:nvPr>
        </p:nvSpPr>
        <p:spPr>
          <a:xfrm>
            <a:off x="127000" y="4786969"/>
            <a:ext cx="571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Mobile Client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95" name="OTLSHAPE_T_068beaf38ef54287865befa3d28d54d8_Shape"/>
          <p:cNvSpPr/>
          <p:nvPr>
            <p:custDataLst>
              <p:tags r:id="rId93"/>
            </p:custDataLst>
          </p:nvPr>
        </p:nvSpPr>
        <p:spPr>
          <a:xfrm>
            <a:off x="4393051" y="4988687"/>
            <a:ext cx="2273300" cy="1524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6" name="OTLSHAPE_T_068beaf38ef54287865befa3d28d54d8_ShapePercentage" hidden="1"/>
          <p:cNvSpPr/>
          <p:nvPr>
            <p:custDataLst>
              <p:tags r:id="rId94"/>
            </p:custDataLst>
          </p:nvPr>
        </p:nvSpPr>
        <p:spPr>
          <a:xfrm>
            <a:off x="4393051" y="49886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7" name="OTLSHAPE_T_068beaf38ef54287865befa3d28d54d8_Duration" hidden="1"/>
          <p:cNvSpPr txBox="1"/>
          <p:nvPr>
            <p:custDataLst>
              <p:tags r:id="rId95"/>
            </p:custDataLst>
          </p:nvPr>
        </p:nvSpPr>
        <p:spPr>
          <a:xfrm>
            <a:off x="0" y="498868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14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8" name="OTLSHAPE_T_068beaf38ef54287865befa3d28d54d8_TextPercentage" hidden="1"/>
          <p:cNvSpPr txBox="1"/>
          <p:nvPr>
            <p:custDataLst>
              <p:tags r:id="rId96"/>
            </p:custDataLst>
          </p:nvPr>
        </p:nvSpPr>
        <p:spPr>
          <a:xfrm>
            <a:off x="0" y="51437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99" name="OTLSHAPE_T_068beaf38ef54287865befa3d28d54d8_StartDate" hidden="1"/>
          <p:cNvSpPr txBox="1"/>
          <p:nvPr>
            <p:custDataLst>
              <p:tags r:id="rId97"/>
            </p:custDataLst>
          </p:nvPr>
        </p:nvSpPr>
        <p:spPr>
          <a:xfrm>
            <a:off x="0" y="51437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0" name="OTLSHAPE_T_068beaf38ef54287865befa3d28d54d8_EndDate" hidden="1"/>
          <p:cNvSpPr txBox="1"/>
          <p:nvPr>
            <p:custDataLst>
              <p:tags r:id="rId98"/>
            </p:custDataLst>
          </p:nvPr>
        </p:nvSpPr>
        <p:spPr>
          <a:xfrm>
            <a:off x="0" y="51437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1" name="OTLSHAPE_T_068beaf38ef54287865befa3d28d54d8_JoinedDate"/>
          <p:cNvSpPr txBox="1"/>
          <p:nvPr>
            <p:custDataLst>
              <p:tags r:id="rId99"/>
            </p:custDataLst>
          </p:nvPr>
        </p:nvSpPr>
        <p:spPr>
          <a:xfrm>
            <a:off x="6710459" y="5010637"/>
            <a:ext cx="5080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Jun 30 - Jul 18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2" name="OTLSHAPE_T_068beaf38ef54287865befa3d28d54d8_Title"/>
          <p:cNvSpPr txBox="1"/>
          <p:nvPr>
            <p:custDataLst>
              <p:tags r:id="rId100"/>
            </p:custDataLst>
          </p:nvPr>
        </p:nvSpPr>
        <p:spPr>
          <a:xfrm>
            <a:off x="127000" y="5002869"/>
            <a:ext cx="927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mtClean="0">
                <a:solidFill>
                  <a:schemeClr val="dk1"/>
                </a:solidFill>
                <a:latin typeface="Calibri" panose="020F0502020204030204" pitchFamily="34" charset="0"/>
              </a:rPr>
              <a:t>Prepare Environment </a:t>
            </a:r>
            <a:endParaRPr lang="en-GB" sz="8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703" name="OTLSHAPE_T_0fa753983d8e4053a6fba1b5b6eee6a2_Shape"/>
          <p:cNvSpPr/>
          <p:nvPr>
            <p:custDataLst>
              <p:tags r:id="rId101"/>
            </p:custDataLst>
          </p:nvPr>
        </p:nvSpPr>
        <p:spPr>
          <a:xfrm>
            <a:off x="6540443" y="5204587"/>
            <a:ext cx="1676400" cy="1524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4" name="OTLSHAPE_T_0fa753983d8e4053a6fba1b5b6eee6a2_ShapePercentage" hidden="1"/>
          <p:cNvSpPr/>
          <p:nvPr>
            <p:custDataLst>
              <p:tags r:id="rId102"/>
            </p:custDataLst>
          </p:nvPr>
        </p:nvSpPr>
        <p:spPr>
          <a:xfrm>
            <a:off x="6540443" y="5204587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5" name="OTLSHAPE_T_0fa753983d8e4053a6fba1b5b6eee6a2_Duration" hidden="1"/>
          <p:cNvSpPr txBox="1"/>
          <p:nvPr>
            <p:custDataLst>
              <p:tags r:id="rId103"/>
            </p:custDataLst>
          </p:nvPr>
        </p:nvSpPr>
        <p:spPr>
          <a:xfrm>
            <a:off x="0" y="520458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706" name="OTLSHAPE_T_0fa753983d8e4053a6fba1b5b6eee6a2_TextPercentage" hidden="1"/>
          <p:cNvSpPr txBox="1"/>
          <p:nvPr>
            <p:custDataLst>
              <p:tags r:id="rId104"/>
            </p:custDataLst>
          </p:nvPr>
        </p:nvSpPr>
        <p:spPr>
          <a:xfrm>
            <a:off x="0" y="535961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707" name="OTLSHAPE_T_0fa753983d8e4053a6fba1b5b6eee6a2_StartDate" hidden="1"/>
          <p:cNvSpPr txBox="1"/>
          <p:nvPr>
            <p:custDataLst>
              <p:tags r:id="rId105"/>
            </p:custDataLst>
          </p:nvPr>
        </p:nvSpPr>
        <p:spPr>
          <a:xfrm>
            <a:off x="0" y="53596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8" name="OTLSHAPE_T_0fa753983d8e4053a6fba1b5b6eee6a2_EndDate" hidden="1"/>
          <p:cNvSpPr txBox="1"/>
          <p:nvPr>
            <p:custDataLst>
              <p:tags r:id="rId106"/>
            </p:custDataLst>
          </p:nvPr>
        </p:nvSpPr>
        <p:spPr>
          <a:xfrm>
            <a:off x="0" y="5359612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09" name="OTLSHAPE_T_0fa753983d8e4053a6fba1b5b6eee6a2_JoinedDate"/>
          <p:cNvSpPr txBox="1"/>
          <p:nvPr>
            <p:custDataLst>
              <p:tags r:id="rId107"/>
            </p:custDataLst>
          </p:nvPr>
        </p:nvSpPr>
        <p:spPr>
          <a:xfrm>
            <a:off x="8261353" y="5226537"/>
            <a:ext cx="482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700" smtClean="0">
                <a:solidFill>
                  <a:schemeClr val="dk2"/>
                </a:solidFill>
                <a:latin typeface="Calibri" panose="020F0502020204030204" pitchFamily="34" charset="0"/>
              </a:rPr>
              <a:t>Jul 18 - Jul 31</a:t>
            </a:r>
            <a:endParaRPr lang="en-GB" sz="7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10" name="OTLSHAPE_T_0fa753983d8e4053a6fba1b5b6eee6a2_Title"/>
          <p:cNvSpPr txBox="1"/>
          <p:nvPr>
            <p:custDataLst>
              <p:tags r:id="rId108"/>
            </p:custDataLst>
          </p:nvPr>
        </p:nvSpPr>
        <p:spPr>
          <a:xfrm>
            <a:off x="127000" y="5218769"/>
            <a:ext cx="901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System Configuration</a:t>
            </a:r>
            <a:endParaRPr lang="en-GB" sz="8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736556" y="1128001"/>
            <a:ext cx="4127582" cy="52565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25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Implementation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517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yMy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csIkxlZnQiOjAsIlJpZ2h0IjowLCJCb3R0b20iOjd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NS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U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k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0Ny41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w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zEsIkciOjczLCJCIjoxMjZ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iwiSXNCb2xkIjp0cnVlLCJJc0l0YWxpYyI6ZmFsc2UsIklzVW5kZXJsaW5lZCI6ZmFsc2UsIlBhcmVudFN0eWxlIjpudWxsfSwiQXV0b1NpemUiOjAsIkZvcmVncm91bmQiOnsiJGlkIjoiNjkiLCJDb2xvciI6eyIkaWQiOiI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iIsIlNoYXBlIjowLCJTaGFwZVRoaWNrbmVzcyI6MSwiRHVyYXRpb25Gb3JtYXQiOjAsIkluY2x1ZGVOb25Xb3JraW5nRGF5c0luRHVyYXRpb24iOmZhbHNlLCJQZXJjZW50YWdlQ29tcGxldGVTdHlsZSI6eyIkaWQiOiI4MyIsIkZvbnRTZXR0aW5ncyI6eyIkaWQiOiI4NCIsIkZvbnRTaXplIjoxMCwiRm9udE5hbWUiOiJDYWxpYnJpIiwiSXNCb2xkIjpmYWxzZSwiSXNJdGFsaWMiOmZhbHNlLCJJc1VuZGVybGluZWQiOmZhbHNlLCJQYXJlbnRTdHlsZSI6bnVsbH0sIkF1dG9TaXplIjowLCJGb3JlZ3JvdW5kIjp7IiRpZCI6Ijg1IiwiQ29sb3IiOnsiJGlkIjoi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yIsIlRvcCI6MCwiTGVmdCI6MCwiUmlnaHQiOjAsIkJvdHRvbSI6MH0sIlBhZGRpbmciOnsiJGlkIjoiODgiLCJUb3AiOjAsIkxlZnQiOjAsIlJpZ2h0IjowLCJCb3R0b20iOjB9LCJCYWNrZ3JvdW5kIjp7IiRpZCI6Ijg5IiwiQ29sb3IiOnsiJHJlZiI6IjIwIn19LCJJc1Zpc2libGUiOnRydWUsIldpZHRoIjowLjAsIkhlaWdodCI6MC4wLCJCb3JkZXJTdHlsZSI6bnVsbCwiUGFyZW50U3R5bGUiOm51bGx9LCJEdXJhdGlvblN0eWxlIjp7IiRpZCI6IjkwIiwiRm9udFNldHRpbmdzIjp7IiRpZCI6IjkxIiwiRm9udFNpemUiOjEwLCJGb250TmFtZSI6IkNhbGlicmkiLCJJc0JvbGQiOmZhbHNlLCJJc0l0YWxpYyI6ZmFsc2UsIklzVW5kZXJsaW5lZCI6ZmFsc2UsIlBhcmVudFN0eWxlIjpudWxsfSwiQXV0b1NpemUiOjAsIkZvcmVncm91bmQiOnsiJGlkIjoiOTIiLCJDb2xvciI6eyIkaWQiOiI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0IiwiVG9wIjowLCJMZWZ0IjowLCJSaWdodCI6MCwiQm90dG9tIjowfSwiUGFkZGluZyI6eyIkaWQiOiI5NSIsIlRvcCI6MCwiTGVmdCI6MCwiUmlnaHQiOjAsIkJvdHRvbSI6MH0sIkJhY2tncm91bmQiOnsiJGlkIjoiOTYiLCJDb2xvciI6eyIkcmVmIjoiMjAifX0sIklzVmlzaWJsZSI6dHJ1ZSwiV2lkdGgiOjAuMCwiSGVpZ2h0IjowLjAsIkJvcmRlclN0eWxlIjpudWxsLCJQYXJlbnRTdHlsZSI6bnVsbH0sIkhvcml6b250YWxDb25uZWN0b3JTdHlsZSI6eyIkaWQiOiI5NyIsIkxpbmVDb2xvciI6eyIkaWQiOiI5OCIsIiR0eXBlIjoiTkxSRS5Db21tb24uRG9tLlNvbGlkQ29sb3JCcnVzaCwgTkxSRS5Db21tb24iLCJDb2xvciI6eyIkaWQiOiI5OSIsIkEiOjI1NSwiUiI6MjA0LCJHIjoyMDQsIkIiOjIwNH19LCJMaW5lV2VpZ2h0IjoxLjAsIkxpbmVUeXBlIjowLCJQYXJlbnRTdHlsZSI6bnVsbH0sIlZlcnRpY2FsQ29ubmVjdG9yU3R5bGUiOnsiJGlkIjoiMTAwIiwiTGluZUNvbG9yIjp7IiRpZCI6IjEwMSIsIiR0eXBlIjoiTkxSRS5Db21tb24uRG9tLlNvbGlkQ29sb3JCcnVzaCwgTkxSRS5Db21tb24iLCJDb2xvciI6eyIkaWQiOiIxMDI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EwMyIsIk1hcmdpbiI6eyIkaWQiOiIxMDQiLCJUb3AiOjAsIkxlZnQiOjQsIlJpZ2h0Ijo0LCJCb3R0b20iOjB9LCJQYWRkaW5nIjp7IiRpZCI6IjEwNSIsIlRvcCI6MCwiTGVmdCI6MCwiUmlnaHQiOjAsIkJvdHRvbSI6MH0sIkJhY2tncm91bmQiOnsiJGlkIjoiMTA2IiwiQ29sb3IiOnsiJGlkIjoiMTA3IiwiQSI6MjU1LCJSIjowLCJHIjoxMTQsIkIiOjE4OH19LCJJc1Zpc2libGUiOnRydWUsIldpZHRoIjowLjAsIkhlaWdodCI6MTYuMCwiQm9yZGVyU3R5bGUiOnsiJGlkIjoiMTA4IiwiTGluZUNvbG9yIjp7IiRpZCI6IjEwOSIsIiR0eXBlIjoiTkxSRS5Db21tb24uRG9tLlNvbGlkQ29sb3JCcnVzaCwgTkxSRS5Db21tb24iLCJDb2xvciI6eyIkaWQiOiIxMTAiLCJBIjoyNTUsIlIiOjI1NSwiRyI6MCwiQiI6MH19LCJMaW5lV2VpZ2h0IjowLjAsIkxpbmVUeXBlIjowLCJQYXJlbnRTdHlsZSI6bnVsbH0sIlBhcmVudFN0eWxlIjpudWxsfSwiVGl0bGVTdHlsZSI6eyIkaWQiOiIxMTEiLCJGb250U2V0dGluZ3MiOnsiJGlkIjoiMTEyIiwiRm9udFNpemUiOjExLCJGb250TmFtZSI6IkNhbGlicmkiLCJJc0JvbGQiOnRydWUsIklzSXRhbGljIjpmYWxzZSwiSXNVbmRlcmxpbmVkIjpmYWxzZSwiUGFyZW50U3R5bGUiOm51bGx9LCJBdXRvU2l6ZSI6MCwiRm9yZWdyb3VuZCI6eyIkaWQiOiIxMTMiLCJDb2xvciI6eyIkaWQiOiIxMTQ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1IiwiVG9wIjowLCJMZWZ0IjowLCJSaWdodCI6MCwiQm90dG9tIjowfSwiUGFkZGluZyI6eyIkaWQiOiIxMTYiLCJUb3AiOjAsIkxlZnQiOjAsIlJpZ2h0IjowLCJCb3R0b20iOjB9LCJCYWNrZ3JvdW5kIjp7IiRpZCI6IjExNyIsIkNvbG9yIjp7IiRyZWYiOiIyMCJ9fSwiSXNWaXNpYmxlIjp0cnVlLCJXaWR0aCI6MC4wLCJIZWlnaHQiOjAuMCwiQm9yZGVyU3R5bGUiOm51bGwsIlBhcmVudFN0eWxlIjpudWxsfSwiRGF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iIsIlRvcCI6MCwiTGVmdCI6MCwiUmlnaHQiOjAsIkJvdHRvbSI6MH0sIlBhZGRpbmciOnsiJGlkIjoiMTIzIiwiVG9wIjowLCJMZWZ0IjowLCJSaWdodCI6MCwiQm90dG9tIjowfSwiQmFja2dyb3VuZCI6eyIkaWQiOiIxMjQiLCJDb2xvciI6eyIkcmVmIjoiMjAifX0sIklzVmlzaWJsZSI6dHJ1ZSwiV2lkdGgiOjAuMCwiSGVpZ2h0IjowLjAsIkJvcmRlclN0eWxlIjpudWxsLCJQYXJlbnRTdHlsZSI6bnVsbH0sIkRhdGVGb3JtYXQiOnsiJGlkIjoiMT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NyIsIlN0YXJ0RGF0ZSI6IjAwMDEtMDEtMDFUMDA6MDA6MDAiLCJFbmREYXRlIjoiMjAyMC0wNy0zMVQyMzo1OTowMCIsIkZvcm1hdCI6Ik1NTSIsIlR5cGUiOjIsIkF1dG9EYXRlUmFuZ2UiOnRydWUsIldvcmtpbmdEYXlzIjozMSwiVG9kYXlNYXJrZXJUZXh0IjoiVG9kYXkiLCJBdXRvU2NhbGVUeXBlIjp0cnVlfSwiTWlsZXN0b25lcyI6W3siJGlkIjoiMTI4IiwiRGF0ZSI6IjIwMjAtMDYtMDJUMjM6NTk6MDBaIiwiU3R5bGUiOnsiJGlkIjoiMTI5IiwiU2hhcGUiOjAsIkNvbm5lY3Rvck1hcmdpbiI6eyIkaWQiOiIxMzAiLCJUb3AiOjAsIkxlZnQiOjIsIlJpZ2h0IjoyLCJCb3R0b20iOjB9LCJDb25uZWN0b3JTdHlsZSI6eyIkaWQiOiIxMzEiLCJMaW5lQ29sb3IiOnsiJGlkIjoiMTMyIiwiJHR5cGUiOiJOTFJFLkNvbW1vbi5Eb20uU29saWRDb2xvckJydXNoLCBOTFJFLkNvbW1vbiIsIkNvbG9yIjp7IiRpZCI6IjEzMyIsIkEiOjEyNywiUiI6MzEsIkciOjczLCJCIjoxMjZ9fSwiTGluZVdlaWdodCI6MS4wLCJMaW5lVHlwZSI6MCwiUGFyZW50U3R5bGUiOm51bGx9LCJJc0JlbG93VGltZWJhbmQiOmZhbHNlLCJIaWRlRGF0ZSI6ZmFsc2UsIlNoYXBlU2l6ZSI6MywiU3BhY2luZyI6MS4wLCJQYWRkaW5nIjp7IiRpZCI6IjEzNCIsIlRvcCI6NywiTGVmdCI6MywiUmlnaHQiOjAsIkJvdHRvbSI6Mn0sIlNoYXBlU3R5bGUiOnsiJGlkIjoiMTM1IiwiTWFyZ2luIjp7IiRpZCI6IjEzNiIsIlRvcCI6MCwiTGVmdCI6MCwiUmlnaHQiOjAsIkJvdHRvbSI6MH0sIlBhZGRpbmciOnsiJGlkIjoiMTM3IiwiVG9wIjowLCJMZWZ0IjowLCJSaWdodCI6MCwiQm90dG9tIjowfSwiQmFja2dyb3VuZCI6eyIkaWQiOiIxMzgiLCJDb2xvciI6eyIkaWQiOiIxMzkiLCJBIjoyNTUsIlIiOjExMiwiRyI6MTczLCJCIjo3MX19LCJJc1Zpc2libGUiOnRydWUsIldpZHRoIjoxMy41LCJIZWlnaHQiOjE1LjAsIkJvcmRlclN0eWxlIjp7IiRpZCI6IjE0MCIsIkxpbmVDb2xvciI6eyIkcmVmIjoiNjUifSwiTGluZVdlaWdodCI6MC4wLCJMaW5lVHlwZSI6MCwiUGFyZW50U3R5bGUiOm51bGx9LCJQYXJlbnRTdHlsZSI6bnVsbH0sIlRpdGxlU3R5bGUiOnsiJGlkIjoiMTQxIiwiRm9udFNldHRpbmdzIjp7IiRpZCI6IjE0MiIsIkZvbnRTaXplIjo4LCJGb250TmFtZSI6IkNhbGlicmkiLCJJc0JvbGQiOnRydWUsIklzSXRhbGljIjpmYWxzZSwiSXNVbmRlcmxpbmVkIjpmYWxzZSwiUGFyZW50U3R5bGUiOm51bGx9LCJBdXRvU2l6ZSI6MiwiRm9yZWdyb3VuZCI6eyIkaWQiOiIxNDMiLCJDb2xvciI6eyIkcmVmIjoiNzAifX0sIk1heFdpZHRoIjo4Ni4yNSwiTWF4SGVpZ2h0IjoiSW5maW5pdHkiLCJTbWFydEZvcmVncm91bmRJc0FjdGl2ZSI6ZmFsc2UsIkhvcml6b250YWxBbGlnbm1lbnQiOjEsIlZlcnRpY2FsQWxpZ25tZW50IjowLCJTbWFydEZvcmVncm91bmQiOm51bGwsIkJhY2tncm91bmRGaWxsVHlwZSI6MCwiTWFyZ2luIjp7IiRpZCI6IjE0NCIsIlRvcCI6MCwiTGVmdCI6MCwiUmlnaHQiOjAsIkJvdHRvbSI6MH0sIlBhZGRpbmciOnsiJGlkIjoiMTQ1IiwiVG9wIjowLCJMZWZ0IjowLCJSaWdodCI6MCwiQm90dG9tIjowfSwiQmFja2dyb3VuZCI6eyIkcmVmIjoiNzMifSwiSXNWaXNpYmxlIjp0cnVlLCJXaWR0aCI6MC4wLCJIZWlnaHQiOjAuMCwiQm9yZGVyU3R5bGUiOnsiJGlkIjoiMTQ2IiwiTGluZUNvbG9yIjpudWxsLCJMaW5lV2VpZ2h0IjowLjAsIkxpbmVUeXBlIjowLCJQYXJlbnRTdHlsZSI6bnVsbH0sIlBhcmVudFN0eWxlIjpudWxsfSwiRGF0ZVN0eWxlIjp7IiRpZCI6IjE0NyIsIkZvbnRTZXR0aW5ncyI6eyIkaWQiOiIxNDgiLCJGb250U2l6ZSI6NywiRm9udE5hbWUiOiJDYWxpYnJpIiwiSXNCb2xkIjpmYWxzZSwiSXNJdGFsaWMiOmZhbHNlLCJJc1VuZGVybGluZWQiOmZhbHNlLCJQYXJlbnRTdHlsZSI6bnVsbH0sIkF1dG9TaXplIjoyLCJGb3JlZ3JvdW5kIjp7IiRpZCI6IjE0OSIsIkNvbG9yIjp7IiRyZWYiOiI3NyJ9fSwiTWF4V2lkdGgiOjE2LjUsIk1heEhlaWdodCI6IkluZmluaXR5IiwiU21hcnRGb3JlZ3JvdW5kSXNBY3RpdmUiOmZhbHNlLCJIb3Jpem9udGFsQWxpZ25tZW50IjowLCJWZXJ0aWNhbEFsaWdubWVudCI6MCwiU21hcnRGb3JlZ3JvdW5kIjpudWxsLCJCYWNrZ3JvdW5kRmlsbFR5cGUiOjAsIk1hcmdpbiI6eyIkaWQiOiIxNTAiLCJUb3AiOjAsIkxlZnQiOjAsIlJpZ2h0IjowLCJCb3R0b20iOjB9LCJQYWRkaW5nIjp7IiRpZCI6IjE1MSIsIlRvcCI6MCwiTGVmdCI6MCwiUmlnaHQiOjAsIkJvdHRvbSI6MH0sIkJhY2tncm91bmQiOnsiJHJlZiI6IjgwIn0sIklzVmlzaWJsZSI6dHJ1ZSwiV2lkdGgiOjAuMCwiSGVpZ2h0IjowLjAsIkJvcmRlclN0eWxlIjp7IiRpZCI6IjE1MiIsIkxpbmVDb2xvciI6bnVsbCwiTGluZVdlaWdodCI6MC4wLCJMaW5lVHlwZSI6MCwiUGFyZW50U3R5bGUiOm51bGx9LCJQYXJlbnRTdHlsZSI6bnVsbH0sIkRhdGVGb3JtYXQiOnsiJGlkIjoiMT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BlcmNlbnRhZ2VDb21wbGV0ZSI6bnVsbCwiUG9zaXRpb24iOnsiUmF0aW8iOjAuMCwiSXNDdXN0b20iOmZhbHNlfSwiRGF0ZUZvcm1hdCI6eyIkcmVmIjoiMTUzIn0sIklkIjoiZTNlNDVhNzUtOTBhZC00ZmZhLWIyNGQtMDkxNDUxMTQ2ZmQ3IiwiSW1wb3J0SWQiOm51bGwsIlRpdGxlIjoiSW1wbGVtZW50YXRpb24gS2ljay1PZmYgIiwiTm90ZSI6bnVsbCwiSHlwZXJsaW5rIjpudWxsLCJJc0NoYW5nZWQiOmZhbHNlLCJJc05ldyI6ZmFsc2V9LHsiJGlkIjoiMTU0IiwiRGF0ZSI6IjIwMjAtMDYtMTFUMjM6NTk6MDBaIiwiU3R5bGUiOnsiJGlkIjoiMTU1IiwiU2hhcGUiOjAsIkNvbm5lY3Rvck1hcmdpbiI6eyIkaWQiOiIxNTYiLCJUb3AiOjAsIkxlZnQiOjIsIlJpZ2h0IjoyLCJCb3R0b20iOjB9LCJDb25uZWN0b3JTdHlsZSI6eyIkaWQiOiIxNTciLCJMaW5lQ29sb3IiOnsiJGlkIjoiMTU4IiwiJHR5cGUiOiJOTFJFLkNvbW1vbi5Eb20uU29saWRDb2xvckJydXNoLCBOTFJFLkNvbW1vbiIsIkNvbG9yIjp7IiRpZCI6IjE1OSIsIkEiOjEyNywiUiI6MzEsIkciOjczLCJCIjoxMjZ9fSwiTGluZVdlaWdodCI6MS4wLCJMaW5lVHlwZSI6MCwiUGFyZW50U3R5bGUiOm51bGx9LCJJc0JlbG93VGltZWJhbmQiOnRydWUsIkhpZGVEYXRlIjpmYWxzZSwiU2hhcGVTaXplIjozLCJTcGFjaW5nIjoxLjAsIlBhZGRpbmciOnsiJGlkIjoiMTYwIiwiVG9wIjo3LCJMZWZ0IjozLCJSaWdodCI6MCwiQm90dG9tIjoyfSwiU2hhcGVTdHlsZSI6eyIkaWQiOiIxNjEiLCJNYXJnaW4iOnsiJGlkIjoiMTYyIiwiVG9wIjowLCJMZWZ0IjowLCJSaWdodCI6MCwiQm90dG9tIjowfSwiUGFkZGluZyI6eyIkaWQiOiIxNjMiLCJUb3AiOjAsIkxlZnQiOjAsIlJpZ2h0IjowLCJCb3R0b20iOjB9LCJCYWNrZ3JvdW5kIjp7IiRpZCI6IjE2NCIsIkNvbG9yIjp7IiRpZCI6IjE2NSIsIkEiOjI1NSwiUiI6MCwiRyI6MTE0LCJCIjoxODh9fSwiSXNWaXNpYmxlIjp0cnVlLCJXaWR0aCI6MTMuNSwiSGVpZ2h0IjoxNS4wLCJCb3JkZXJTdHlsZSI6eyIkaWQiOiIxNjYiLCJMaW5lQ29sb3IiOnsiJHJlZiI6IjY1In0sIkxpbmVXZWlnaHQiOjAuMCwiTGluZVR5cGUiOjAsIlBhcmVudFN0eWxlIjpudWxsfSwiUGFyZW50U3R5bGUiOm51bGx9LCJUaXRsZVN0eWxlIjp7IiRpZCI6IjE2NyIsIkZvbnRTZXR0aW5ncyI6eyIkaWQiOiIxNjgiLCJGb250U2l6ZSI6OCwiRm9udE5hbWUiOiJDYWxpYnJpIiwiSXNCb2xkIjp0cnVlLCJJc0l0YWxpYyI6ZmFsc2UsIklzVW5kZXJsaW5lZCI6ZmFsc2UsIlBhcmVudFN0eWxlIjpudWxsfSwiQXV0b1NpemUiOjIsIkZvcmVncm91bmQiOnsiJGlkIjoiMTY5IiwiQ29sb3IiOnsiJHJlZiI6IjcwIn19LCJNYXhXaWR0aCI6NjguMjUsIk1heEhlaWdodCI6IkluZmluaXR5IiwiU21hcnRGb3JlZ3JvdW5kSXNBY3RpdmUiOmZhbHNlLCJIb3Jpem9udGFsQWxpZ25tZW50IjoxLCJWZXJ0aWNhbEFsaWdubWVudCI6MCwiU21hcnRGb3JlZ3JvdW5kIjpudWxsLCJCYWNrZ3JvdW5kRmlsbFR5cGUiOjAsIk1hcmdpbiI6eyIkaWQiOiIxNzAiLCJUb3AiOjAsIkxlZnQiOjAsIlJpZ2h0IjowLCJCb3R0b20iOjB9LCJQYWRkaW5nIjp7IiRpZCI6IjE3MSIsIlRvcCI6MCwiTGVmdCI6MCwiUmlnaHQiOjAsIkJvdHRvbSI6MH0sIkJhY2tncm91bmQiOnsiJHJlZiI6IjczIn0sIklzVmlzaWJsZSI6dHJ1ZSwiV2lkdGgiOjAuMCwiSGVpZ2h0IjowLjAsIkJvcmRlclN0eWxlIjp7IiRpZCI6IjE3MiIsIkxpbmVDb2xvciI6bnVsbCwiTGluZVdlaWdodCI6MC4wLCJMaW5lVHlwZSI6MCwiUGFyZW50U3R5bGUiOm51bGx9LCJQYXJlbnRTdHlsZSI6bnVsbH0sIkRhdGVTdHlsZSI6eyIkaWQiOiIxNzMiLCJGb250U2V0dGluZ3MiOnsiJGlkIjoiMTc0IiwiRm9udFNpemUiOjcsIkZvbnROYW1lIjoiQ2FsaWJyaSIsIklzQm9sZCI6ZmFsc2UsIklzSXRhbGljIjpmYWxzZSwiSXNVbmRlcmxpbmVkIjpmYWxzZSwiUGFyZW50U3R5bGUiOm51bGx9LCJBdXRvU2l6ZSI6MiwiRm9yZWdyb3VuZCI6eyIkaWQiOiIxNzUiLCJDb2xvciI6eyIkcmVmIjoiNzcifX0sIk1heFdpZHRoIjoyMC4yNSwiTWF4SGVpZ2h0IjoiSW5maW5pdHkiLCJTbWFydEZvcmVncm91bmRJc0FjdGl2ZSI6ZmFsc2UsIkhvcml6b250YWxBbGlnbm1lbnQiOjAsIlZlcnRpY2FsQWxpZ25tZW50IjowLCJTbWFydEZvcmVncm91bmQiOm51bGwsIkJhY2tncm91bmRGaWxsVHlwZSI6MCwiTWFyZ2luIjp7IiRpZCI6IjE3NiIsIlRvcCI6MCwiTGVmdCI6MCwiUmlnaHQiOjAsIkJvdHRvbSI6MH0sIlBhZGRpbmciOnsiJGlkIjoiMTc3IiwiVG9wIjowLCJMZWZ0IjowLCJSaWdodCI6MCwiQm90dG9tIjowfSwiQmFja2dyb3VuZCI6eyIkcmVmIjoiODAifSwiSXNWaXNpYmxlIjp0cnVlLCJXaWR0aCI6MC4wLCJIZWlnaHQiOjAuMCwiQm9yZGVyU3R5bGUiOnsiJGlkIjoiMTc4IiwiTGluZUNvbG9yIjpudWxsLCJMaW5lV2VpZ2h0IjowLjAsIkxpbmVUeXBlIjowLCJQYXJlbnRTdHlsZSI6bnVsbH0sIlBhcmVudFN0eWxlIjpudWxsfSwiRGF0ZUZvcm1hdCI6eyIkaWQiOiIx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NiwiUGVyY2VudGFnZUNvbXBsZXRlIjpudWxsLCJQb3NpdGlvbiI6eyJSYXRpbyI6MC4wLCJJc0N1c3RvbSI6ZmFsc2V9LCJEYXRlRm9ybWF0Ijp7IiRyZWYiOiIxNzkifSwiSWQiOiJiYjczZTgyOC05N2JmLTQ5ODYtYWU0Ni04Nzc4ZDkzMjRkNzAiLCJJbXBvcnRJZCI6bnVsbCwiVGl0bGUiOiJGaW5hbCBSZXNvdXJjZSBQbGFuICIsIk5vdGUiOm51bGwsIkh5cGVybGluayI6bnVsbCwiSXNDaGFuZ2VkIjpmYWxzZSwiSXNOZXciOmZhbHNlfSx7IiRpZCI6IjE4MCIsIkRhdGUiOiIyMDIwLTA2LTE2VDIzOjU5OjAwWiIsIlN0eWxlIjp7IiRpZCI6IjE4MSIsIlNoYXBlIjowLCJDb25uZWN0b3JNYXJnaW4iOnsiJGlkIjoiMTgyIiwiVG9wIjowLCJMZWZ0IjoyLCJSaWdodCI6MiwiQm90dG9tIjowfSwiQ29ubmVjdG9yU3R5bGUiOnsiJGlkIjoiMTgzIiwiTGluZUNvbG9yIjp7IiRpZCI6IjE4NCIsIiR0eXBlIjoiTkxSRS5Db21tb24uRG9tLlNvbGlkQ29sb3JCcnVzaCwgTkxSRS5Db21tb24iLCJDb2xvciI6eyIkaWQiOiIxODUiLCJBIjoxMjcsIlIiOjMxLCJHIjo3MywiQiI6MTI2fX0sIkxpbmVXZWlnaHQiOjEuMCwiTGluZVR5cGUiOjAsIlBhcmVudFN0eWxlIjpudWxsfSwiSXNCZWxvd1RpbWViYW5kIjpmYWxzZSwiSGlkZURhdGUiOmZhbHNlLCJTaGFwZVNpemUiOjMsIlNwYWNpbmciOjEuMCwiUGFkZGluZyI6eyIkaWQiOiIxODYiLCJUb3AiOjcsIkxlZnQiOjMsIlJpZ2h0IjowLCJCb3R0b20iOjJ9LCJTaGFwZVN0eWxlIjp7IiRpZCI6IjE4NyIsIk1hcmdpbiI6eyIkaWQiOiIxODgiLCJUb3AiOjAsIkxlZnQiOjAsIlJpZ2h0IjowLCJCb3R0b20iOjB9LCJQYWRkaW5nIjp7IiRpZCI6IjE4OSIsIlRvcCI6MCwiTGVmdCI6MCwiUmlnaHQiOjAsIkJvdHRvbSI6MH0sIkJhY2tncm91bmQiOnsiJGlkIjoiMTkwIiwiQ29sb3IiOnsiJGlkIjoiMTkxIiwiQSI6MjU1LCJSIjowLCJHIjoxMTQsIkIiOjE4OH19LCJJc1Zpc2libGUiOnRydWUsIldpZHRoIjoxMy41LCJIZWlnaHQiOjE1LjAsIkJvcmRlclN0eWxlIjp7IiRpZCI6IjE5MiIsIkxpbmVDb2xvciI6eyIkcmVmIjoiNjUifSwiTGluZVdlaWdodCI6MC4wLCJMaW5lVHlwZSI6MCwiUGFyZW50U3R5bGUiOm51bGx9LCJQYXJlbnRTdHlsZSI6bnVsbH0sIlRpdGxlU3R5bGUiOnsiJGlkIjoiMTkzIiwiRm9udFNldHRpbmdzIjp7IiRpZCI6IjE5NCIsIkZvbnRTaXplIjo4LCJGb250TmFtZSI6IkNhbGlicmkiLCJJc0JvbGQiOnRydWUsIklzSXRhbGljIjpmYWxzZSwiSXNVbmRlcmxpbmVkIjpmYWxzZSwiUGFyZW50U3R5bGUiOm51bGx9LCJBdXRvU2l6ZSI6MiwiRm9yZWdyb3VuZCI6eyIkaWQiOiIxOTUiLCJDb2xvciI6eyIkcmVmIjoiNzAifX0sIk1heFdpZHRoIjo0Mi43NSwiTWF4SGVpZ2h0IjoiSW5maW5pdHkiLCJTbWFydEZvcmVncm91bmRJc0FjdGl2ZSI6ZmFsc2UsIkhvcml6b250YWxBbGlnbm1lbnQiOjEsIlZlcnRpY2FsQWxpZ25tZW50IjowLCJTbWFydEZvcmVncm91bmQiOm51bGwsIkJhY2tncm91bmRGaWxsVHlwZSI6MCwiTWFyZ2luIjp7IiRpZCI6IjE5NiIsIlRvcCI6MCwiTGVmdCI6MCwiUmlnaHQiOjAsIkJvdHRvbSI6MH0sIlBhZGRpbmciOnsiJGlkIjoiMTk3IiwiVG9wIjowLCJMZWZ0IjowLCJSaWdodCI6MCwiQm90dG9tIjowfSwiQmFja2dyb3VuZCI6eyIkcmVmIjoiNzMifSwiSXNWaXNpYmxlIjp0cnVlLCJXaWR0aCI6MC4wLCJIZWlnaHQiOjAuMCwiQm9yZGVyU3R5bGUiOnsiJGlkIjoiMTk4IiwiTGluZUNvbG9yIjpudWxsLCJMaW5lV2VpZ2h0IjowLjAsIkxpbmVUeXBlIjowLCJQYXJlbnRTdHlsZSI6bnVsbH0sIlBhcmVudFN0eWxlIjpudWxsfSwiRGF0ZVN0eWxlIjp7IiRpZCI6IjE5OSIsIkZvbnRTZXR0aW5ncyI6eyIkaWQiOiIyMDAiLCJGb250U2l6ZSI6NywiRm9udE5hbWUiOiJDYWxpYnJpIiwiSXNCb2xkIjpmYWxzZSwiSXNJdGFsaWMiOmZhbHNlLCJJc1VuZGVybGluZWQiOmZhbHNlLCJQYXJlbnRTdHlsZSI6bnVsbH0sIkF1dG9TaXplIjoyLCJGb3JlZ3JvdW5kIjp7IiRpZCI6IjIwMSIsIkNvbG9yIjp7IiRyZWYiOiI3NyJ9fSwiTWF4V2lkdGgiOjIwLjI1LCJNYXhIZWlnaHQiOiJJbmZpbml0eSIsIlNtYXJ0Rm9yZWdyb3VuZElzQWN0aXZlIjpmYWxzZSwiSG9yaXpvbnRhbEFsaWdubWVudCI6MCwiVmVydGljYWxBbGlnbm1lbnQiOjAsIlNtYXJ0Rm9yZWdyb3VuZCI6bnVsbCwiQmFja2dyb3VuZEZpbGxUeXBlIjowLCJNYXJnaW4iOnsiJGlkIjoiMjAyIiwiVG9wIjowLCJMZWZ0IjowLCJSaWdodCI6MCwiQm90dG9tIjowfSwiUGFkZGluZyI6eyIkaWQiOiIyMDMiLCJUb3AiOjAsIkxlZnQiOjAsIlJpZ2h0IjowLCJCb3R0b20iOjB9LCJCYWNrZ3JvdW5kIjp7IiRyZWYiOiI4MCJ9LCJJc1Zpc2libGUiOnRydWUsIldpZHRoIjowLjAsIkhlaWdodCI6MC4wLCJCb3JkZXJTdHlsZSI6eyIkaWQiOiIyMDQiLCJMaW5lQ29sb3IiOm51bGwsIkxpbmVXZWlnaHQiOjAuMCwiTGluZVR5cGUiOjAsIlBhcmVudFN0eWxlIjpudWxsfSwiUGFyZW50U3R5bGUiOm51bGx9LCJEYXRlRm9ybWF0Ijp7IiRpZCI6IjI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3LCJQZXJjZW50YWdlQ29tcGxldGUiOm51bGwsIlBvc2l0aW9uIjp7IlJhdGlvIjowLjAsIklzQ3VzdG9tIjpmYWxzZX0sIkRhdGVGb3JtYXQiOnsiJHJlZiI6IjIwNSJ9LCJJZCI6ImFiYjBlMWYyLTZhZjEtNGNkMS1iMzM5LTlmZTk5MzEzYWY2NiIsIkltcG9ydElkIjpudWxsLCJUaXRsZSI6IlN0YWZmaW5nIFBsYW4iLCJOb3RlIjpudWxsLCJIeXBlcmxpbmsiOm51bGwsIklzQ2hhbmdlZCI6ZmFsc2UsIklzTmV3IjpmYWxzZX0seyIkaWQiOiIyMDYiLCJEYXRlIjoiMjAyMC0wNi0yOFQyMzo1OTowMFoiLCJTdHlsZSI6eyIkaWQiOiIyMDciLCJTaGFwZSI6MCwiQ29ubmVjdG9yTWFyZ2luIjp7IiRpZCI6IjIwOCIsIlRvcCI6MCwiTGVmdCI6MiwiUmlnaHQiOjIsIkJvdHRvbSI6MH0sIkNvbm5lY3RvclN0eWxlIjp7IiRpZCI6IjIwOSIsIkxpbmVDb2xvciI6eyIkaWQiOiIyMTAiLCIkdHlwZSI6Ik5MUkUuQ29tbW9uLkRvbS5Tb2xpZENvbG9yQnJ1c2gsIE5MUkUuQ29tbW9uIiwiQ29sb3IiOnsiJGlkIjoiMjExIiwiQSI6MTI3LCJSIjozMSwiRyI6NzMsIkIiOjEyNn19LCJMaW5lV2VpZ2h0IjoxLjAsIkxpbmVUeXBlIjowLCJQYXJlbnRTdHlsZSI6bnVsbH0sIklzQmVsb3dUaW1lYmFuZCI6dHJ1ZSwiSGlkZURhdGUiOmZhbHNlLCJTaGFwZVNpemUiOjMsIlNwYWNpbmciOjEuMCwiUGFkZGluZyI6eyIkaWQiOiIyMTIiLCJUb3AiOjcsIkxlZnQiOjMsIlJpZ2h0IjowLCJCb3R0b20iOjJ9LCJTaGFwZVN0eWxlIjp7IiRpZCI6IjIxMyIsIk1hcmdpbiI6eyIkaWQiOiIyMTQiLCJUb3AiOjAsIkxlZnQiOjAsIlJpZ2h0IjowLCJCb3R0b20iOjB9LCJQYWRkaW5nIjp7IiRpZCI6IjIxNSIsIlRvcCI6MCwiTGVmdCI6MCwiUmlnaHQiOjAsIkJvdHRvbSI6MH0sIkJhY2tncm91bmQiOnsiJGlkIjoiMjE2IiwiQ29sb3IiOnsiJGlkIjoiMjE3IiwiQSI6MjU1LCJSIjoyMzcsIkciOjEyNSwiQiI6NDl9fSwiSXNWaXNpYmxlIjp0cnVlLCJXaWR0aCI6MTMuNSwiSGVpZ2h0IjoxNS4wLCJCb3JkZXJTdHlsZSI6eyIkaWQiOiIyMTgiLCJMaW5lQ29sb3IiOnsiJHJlZiI6IjY1In0sIkxpbmVXZWlnaHQiOjAuMCwiTGluZVR5cGUiOjAsIlBhcmVudFN0eWxlIjpudWxsfSwiUGFyZW50U3R5bGUiOm51bGx9LCJUaXRsZVN0eWxlIjp7IiRpZCI6IjIxOSIsIkZvbnRTZXR0aW5ncyI6eyIkaWQiOiIyMjAiLCJGb250U2l6ZSI6OCwiRm9udE5hbWUiOiJDYWxpYnJpIiwiSXNCb2xkIjp0cnVlLCJJc0l0YWxpYyI6ZmFsc2UsIklzVW5kZXJsaW5lZCI6ZmFsc2UsIlBhcmVudFN0eWxlIjpudWxsfSwiQXV0b1NpemUiOjIsIkZvcmVncm91bmQiOnsiJGlkIjoiMjIxIiwiQ29sb3IiOnsiJHJlZiI6IjcwIn19LCJNYXhXaWR0aCI6ODYuMjUsIk1heEhlaWdodCI6IkluZmluaXR5IiwiU21hcnRGb3JlZ3JvdW5kSXNBY3RpdmUiOmZhbHNlLCJIb3Jpem9udGFsQWxpZ25tZW50IjoxLCJWZXJ0aWNhbEFsaWdubWVudCI6MCwiU21hcnRGb3JlZ3JvdW5kIjpudWxsLCJCYWNrZ3JvdW5kRmlsbFR5cGUiOjAsIk1hcmdpbiI6eyIkaWQiOiIyMjIiLCJUb3AiOjAsIkxlZnQiOjAsIlJpZ2h0IjowLCJCb3R0b20iOjB9LCJQYWRkaW5nIjp7IiRpZCI6IjIyMyIsIlRvcCI6MCwiTGVmdCI6MCwiUmlnaHQiOjAsIkJvdHRvbSI6MH0sIkJhY2tncm91bmQiOnsiJHJlZiI6IjczIn0sIklzVmlzaWJsZSI6dHJ1ZSwiV2lkdGgiOjAuMCwiSGVpZ2h0IjowLjAsIkJvcmRlclN0eWxlIjp7IiRpZCI6IjIyNCIsIkxpbmVDb2xvciI6bnVsbCwiTGluZVdlaWdodCI6MC4wLCJMaW5lVHlwZSI6MCwiUGFyZW50U3R5bGUiOm51bGx9LCJQYXJlbnRTdHlsZSI6bnVsbH0sIkRhdGVTdHlsZSI6eyIkaWQiOiIyMjUiLCJGb250U2V0dGluZ3MiOnsiJGlkIjoiMjI2IiwiRm9udFNpemUiOjcsIkZvbnROYW1lIjoiQ2FsaWJyaSIsIklzQm9sZCI6ZmFsc2UsIklzSXRhbGljIjpmYWxzZSwiSXNVbmRlcmxpbmVkIjpmYWxzZSwiUGFyZW50U3R5bGUiOm51bGx9LCJBdXRvU2l6ZSI6MiwiRm9yZWdyb3VuZCI6eyIkaWQiOiIyMjciLCJDb2xvciI6eyIkcmVmIjoiNzcifX0sIk1heFdpZHRoIjoyMC4yNSwiTWF4SGVpZ2h0IjoiSW5maW5pdHkiLCJTbWFydEZvcmVncm91bmRJc0FjdGl2ZSI6ZmFsc2UsIkhvcml6b250YWxBbGlnbm1lbnQiOjAsIlZlcnRpY2FsQWxpZ25tZW50IjowLCJTbWFydEZvcmVncm91bmQiOm51bGwsIkJhY2tncm91bmRGaWxsVHlwZSI6MCwiTWFyZ2luIjp7IiRpZCI6IjIyOCIsIlRvcCI6MCwiTGVmdCI6MCwiUmlnaHQiOjAsIkJvdHRvbSI6MH0sIlBhZGRpbmciOnsiJGlkIjoiMjI5IiwiVG9wIjowLCJMZWZ0IjowLCJSaWdodCI6MCwiQm90dG9tIjowfSwiQmFja2dyb3VuZCI6eyIkcmVmIjoiODAifSwiSXNWaXNpYmxlIjp0cnVlLCJXaWR0aCI6MC4wLCJIZWlnaHQiOjAuMCwiQm9yZGVyU3R5bGUiOnsiJGlkIjoiMjMwIiwiTGluZUNvbG9yIjpudWxsLCJMaW5lV2VpZ2h0IjowLjAsIkxpbmVUeXBlIjowLCJQYXJlbnRTdHlsZSI6bnVsbH0sIlBhcmVudFN0eWxlIjpudWxsfSwiRGF0ZUZvcm1hdCI6eyIkaWQiOiIy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MsIlBlcmNlbnRhZ2VDb21wbGV0ZSI6bnVsbCwiUG9zaXRpb24iOnsiUmF0aW8iOjAuMCwiSXNDdXN0b20iOmZhbHNlfSwiRGF0ZUZvcm1hdCI6eyIkcmVmIjoiMjMxIn0sIklkIjoiNTA5NzYxZDUtNDIyZS00YjA5LWE2ZGUtZjZiZGYyYWJjZmRhIiwiSW1wb3J0SWQiOm51bGwsIlRpdGxlIjoiRGV2ZWxvcG1lbnQgQ29tcGxldGVkIiwiTm90ZSI6bnVsbCwiSHlwZXJsaW5rIjpudWxsLCJJc0NoYW5nZWQiOmZhbHNlLCJJc05ldyI6ZmFsc2V9LHsiJGlkIjoiMjMyIiwiRGF0ZSI6IjIwMjAtMDctMDZUMjM6NTk6MDBaIiwiU3R5bGUiOnsiJGlkIjoiMjMzIiwiU2hhcGUiOjAsIkNvbm5lY3Rvck1hcmdpbiI6eyIkaWQiOiIyMzQiLCJUb3AiOjAsIkxlZnQiOjIsIlJpZ2h0IjoyLCJCb3R0b20iOjB9LCJDb25uZWN0b3JTdHlsZSI6eyIkaWQiOiIyMzUiLCJMaW5lQ29sb3IiOnsiJGlkIjoiMjM2IiwiJHR5cGUiOiJOTFJFLkNvbW1vbi5Eb20uU29saWRDb2xvckJydXNoLCBOTFJFLkNvbW1vbiIsIkNvbG9yIjp7IiRpZCI6IjIzNyIsIkEiOjEyNywiUiI6MzEsIkciOjczLCJCIjoxMjZ9fSwiTGluZVdlaWdodCI6MS4wLCJMaW5lVHlwZSI6MCwiUGFyZW50U3R5bGUiOm51bGx9LCJJc0JlbG93VGltZWJhbmQiOmZhbHNlLCJIaWRlRGF0ZSI6ZmFsc2UsIlNoYXBlU2l6ZSI6MywiU3BhY2luZyI6MS4wLCJQYWRkaW5nIjp7IiRpZCI6IjIzOCIsIlRvcCI6NywiTGVmdCI6MywiUmlnaHQiOjAsIkJvdHRvbSI6Mn0sIlNoYXBlU3R5bGUiOnsiJGlkIjoiMjM5IiwiTWFyZ2luIjp7IiRpZCI6IjI0MCIsIlRvcCI6MCwiTGVmdCI6MCwiUmlnaHQiOjAsIkJvdHRvbSI6MH0sIlBhZGRpbmciOnsiJGlkIjoiMjQxIiwiVG9wIjowLCJMZWZ0IjowLCJSaWdodCI6MCwiQm90dG9tIjowfSwiQmFja2dyb3VuZCI6eyIkaWQiOiIyNDIiLCJDb2xvciI6eyIkaWQiOiIyNDMiLCJBIjoyNTUsIlIiOjAsIkciOjExNCwiQiI6MTg4fX0sIklzVmlzaWJsZSI6dHJ1ZSwiV2lkdGgiOjEzLjUsIkhlaWdodCI6MTUuMCwiQm9yZGVyU3R5bGUiOnsiJGlkIjoiMjQ0IiwiTGluZUNvbG9yIjp7IiRyZWYiOiI2NSJ9LCJMaW5lV2VpZ2h0IjowLjAsIkxpbmVUeXBlIjowLCJQYXJlbnRTdHlsZSI6bnVsbH0sIlBhcmVudFN0eWxlIjpudWxsfSwiVGl0bGVTdHlsZSI6eyIkaWQiOiIyNDUiLCJGb250U2V0dGluZ3MiOnsiJGlkIjoiMjQ2IiwiRm9udFNpemUiOjgsIkZvbnROYW1lIjoiQ2FsaWJyaSIsIklzQm9sZCI6dHJ1ZSwiSXNJdGFsaWMiOmZhbHNlLCJJc1VuZGVybGluZWQiOmZhbHNlLCJQYXJlbnRTdHlsZSI6bnVsbH0sIkF1dG9TaXplIjoyLCJGb3JlZ3JvdW5kIjp7IiRpZCI6IjI0NyIsIkNvbG9yIjp7IiRyZWYiOiI3MCJ9fSwiTWF4V2lkdGgiOjI0LjAsIk1heEhlaWdodCI6IkluZmluaXR5IiwiU21hcnRGb3JlZ3JvdW5kSXNBY3RpdmUiOmZhbHNlLCJIb3Jpem9udGFsQWxpZ25tZW50IjoxLCJWZXJ0aWNhbEFsaWdubWVudCI6MCwiU21hcnRGb3JlZ3JvdW5kIjpudWxsLCJCYWNrZ3JvdW5kRmlsbFR5cGUiOjAsIk1hcmdpbiI6eyIkaWQiOiIyNDgiLCJUb3AiOjAsIkxlZnQiOjAsIlJpZ2h0IjowLCJCb3R0b20iOjB9LCJQYWRkaW5nIjp7IiRpZCI6IjI0OSIsIlRvcCI6MCwiTGVmdCI6MCwiUmlnaHQiOjAsIkJvdHRvbSI6MH0sIkJhY2tncm91bmQiOnsiJHJlZiI6IjczIn0sIklzVmlzaWJsZSI6dHJ1ZSwiV2lkdGgiOjAuMCwiSGVpZ2h0IjowLjAsIkJvcmRlclN0eWxlIjp7IiRpZCI6IjI1MCIsIkxpbmVDb2xvciI6bnVsbCwiTGluZVdlaWdodCI6MC4wLCJMaW5lVHlwZSI6MCwiUGFyZW50U3R5bGUiOm51bGx9LCJQYXJlbnRTdHlsZSI6bnVsbH0sIkRhdGVTdHlsZSI6eyIkaWQiOiIyNTEiLCJGb250U2V0dGluZ3MiOnsiJGlkIjoiMjUyIiwiRm9udFNpemUiOjcsIkZvbnROYW1lIjoiQ2FsaWJyaSIsIklzQm9sZCI6ZmFsc2UsIklzSXRhbGljIjpmYWxzZSwiSXNVbmRlcmxpbmVkIjpmYWxzZSwiUGFyZW50U3R5bGUiOm51bGx9LCJBdXRvU2l6ZSI6MiwiRm9yZWdyb3VuZCI6eyIkaWQiOiIyNTMiLCJDb2xvciI6eyIkcmVmIjoiNzcifX0sIk1heFdpZHRoIjoxNC4yNSwiTWF4SGVpZ2h0IjoiSW5maW5pdHkiLCJTbWFydEZvcmVncm91bmRJc0FjdGl2ZSI6ZmFsc2UsIkhvcml6b250YWxBbGlnbm1lbnQiOjAsIlZlcnRpY2FsQWxpZ25tZW50IjowLCJTbWFydEZvcmVncm91bmQiOm51bGwsIkJhY2tncm91bmRGaWxsVHlwZSI6MCwiTWFyZ2luIjp7IiRpZCI6IjI1NCIsIlRvcCI6MCwiTGVmdCI6MCwiUmlnaHQiOjAsIkJvdHRvbSI6MH0sIlBhZGRpbmciOnsiJGlkIjoiMjU1IiwiVG9wIjowLCJMZWZ0IjowLCJSaWdodCI6MCwiQm90dG9tIjowfSwiQmFja2dyb3VuZCI6eyIkcmVmIjoiODAifSwiSXNWaXNpYmxlIjp0cnVlLCJXaWR0aCI6MC4wLCJIZWlnaHQiOjAuMCwiQm9yZGVyU3R5bGUiOnsiJGlkIjoiMjU2IiwiTGluZUNvbG9yIjpudWxsLCJMaW5lV2VpZ2h0IjowLjAsIkxpbmVUeXBlIjowLCJQYXJlbnRTdHlsZSI6bnVsbH0sIlBhcmVudFN0eWxlIjpudWxsfSwiRGF0ZUZvcm1hdCI6eyIkaWQiOiIy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UsIlBlcmNlbnRhZ2VDb21wbGV0ZSI6bnVsbCwiUG9zaXRpb24iOnsiUmF0aW8iOjAuMCwiSXNDdXN0b20iOmZhbHNlfSwiRGF0ZUZvcm1hdCI6eyIkcmVmIjoiMjU3In0sIklkIjoiYjE2MzI3MmUtMjY1ZS00ZWMwLWE4NzktYzUzOGRhZmYxOTM2IiwiSW1wb3J0SWQiOm51bGwsIlRpdGxlIjoiVGVzdGluZyIsIk5vdGUiOm51bGwsIkh5cGVybGluayI6bnVsbCwiSXNDaGFuZ2VkIjpmYWxzZSwiSXNOZXciOmZhbHNlfSx7IiRpZCI6IjI1OCIsIkRhdGUiOiIyMDIwLTA3LTMwVDIzOjU5OjAwWiIsIlN0eWxlIjp7IiRpZCI6IjI1OSIsIlNoYXBlIjowLCJDb25uZWN0b3JNYXJnaW4iOnsiJGlkIjoiMjYwIiwiVG9wIjowLCJMZWZ0IjoyLCJSaWdodCI6MiwiQm90dG9tIjowfSwiQ29ubmVjdG9yU3R5bGUiOnsiJGlkIjoiMjYxIiwiTGluZUNvbG9yIjp7IiRpZCI6IjI2MiIsIiR0eXBlIjoiTkxSRS5Db21tb24uRG9tLlNvbGlkQ29sb3JCcnVzaCwgTkxSRS5Db21tb24iLCJDb2xvciI6eyIkaWQiOiIyNjMiLCJBIjoxMjcsIlIiOjMxLCJHIjo3MywiQiI6MTI2fX0sIkxpbmVXZWlnaHQiOjEuMCwiTGluZVR5cGUiOjAsIlBhcmVudFN0eWxlIjpudWxsfSwiSXNCZWxvd1RpbWViYW5kIjpmYWxzZSwiSGlkZURhdGUiOmZhbHNlLCJTaGFwZVNpemUiOjMsIlNwYWNpbmciOjEuMCwiUGFkZGluZyI6eyIkaWQiOiIyNjQiLCJUb3AiOjcsIkxlZnQiOjMsIlJpZ2h0IjowLCJCb3R0b20iOjJ9LCJTaGFwZVN0eWxlIjp7IiRpZCI6IjI2NSIsIk1hcmdpbiI6eyIkaWQiOiIyNjYiLCJUb3AiOjAsIkxlZnQiOjAsIlJpZ2h0IjowLCJCb3R0b20iOjB9LCJQYWRkaW5nIjp7IiRpZCI6IjI2NyIsIlRvcCI6MCwiTGVmdCI6MCwiUmlnaHQiOjAsIkJvdHRvbSI6MH0sIkJhY2tncm91bmQiOnsiJGlkIjoiMjY4IiwiQ29sb3IiOnsiJGlkIjoiMjY5IiwiQSI6MjU1LCJSIjoxMTIsIkciOjE3MywiQiI6NzF9fSwiSXNWaXNpYmxlIjp0cnVlLCJXaWR0aCI6MTMuNSwiSGVpZ2h0IjoxNS4wLCJCb3JkZXJTdHlsZSI6eyIkaWQiOiIyNzAiLCJMaW5lQ29sb3IiOnsiJHJlZiI6IjY1In0sIkxpbmVXZWlnaHQiOjAuMCwiTGluZVR5cGUiOjAsIlBhcmVudFN0eWxlIjpudWxsfSwiUGFyZW50U3R5bGUiOm51bGx9LCJUaXRsZVN0eWxlIjp7IiRpZCI6IjI3MSIsIkZvbnRTZXR0aW5ncyI6eyIkaWQiOiIyNzIiLCJGb250U2l6ZSI6OCwiRm9udE5hbWUiOiJDYWxpYnJpIiwiSXNCb2xkIjp0cnVlLCJJc0l0YWxpYyI6ZmFsc2UsIklzVW5kZXJsaW5lZCI6ZmFsc2UsIlBhcmVudFN0eWxlIjpudWxsfSwiQXV0b1NpemUiOjIsIkZvcmVncm91bmQiOnsiJGlkIjoiMjczIiwiQ29sb3IiOnsiJHJlZiI6IjcwIn19LCJNYXhXaWR0aCI6NTcuNzUsIk1heEhlaWdodCI6IkluZmluaXR5IiwiU21hcnRGb3JlZ3JvdW5kSXNBY3RpdmUiOmZhbHNlLCJIb3Jpem9udGFsQWxpZ25tZW50IjoxLCJWZXJ0aWNhbEFsaWdubWVudCI6MCwiU21hcnRGb3JlZ3JvdW5kIjpudWxsLCJCYWNrZ3JvdW5kRmlsbFR5cGUiOjAsIk1hcmdpbiI6eyIkaWQiOiIyNzQiLCJUb3AiOjAsIkxlZnQiOjAsIlJpZ2h0IjowLCJCb3R0b20iOjB9LCJQYWRkaW5nIjp7IiRpZCI6IjI3NSIsIlRvcCI6MCwiTGVmdCI6MCwiUmlnaHQiOjAsIkJvdHRvbSI6MH0sIkJhY2tncm91bmQiOnsiJHJlZiI6IjczIn0sIklzVmlzaWJsZSI6dHJ1ZSwiV2lkdGgiOjAuMCwiSGVpZ2h0IjowLjAsIkJvcmRlclN0eWxlIjp7IiRpZCI6IjI3NiIsIkxpbmVDb2xvciI6bnVsbCwiTGluZVdlaWdodCI6MC4wLCJMaW5lVHlwZSI6MCwiUGFyZW50U3R5bGUiOm51bGx9LCJQYXJlbnRTdHlsZSI6bnVsbH0sIkRhdGVTdHlsZSI6eyIkaWQiOiIyNzciLCJGb250U2V0dGluZ3MiOnsiJGlkIjoiMjc4IiwiRm9udFNpemUiOjcsIkZvbnROYW1lIjoiQ2FsaWJyaSIsIklzQm9sZCI6ZmFsc2UsIklzSXRhbGljIjpmYWxzZSwiSXNVbmRlcmxpbmVkIjpmYWxzZSwiUGFyZW50U3R5bGUiOm51bGx9LCJBdXRvU2l6ZSI6MiwiRm9yZWdyb3VuZCI6eyIkaWQiOiIyNzkiLCJDb2xvciI6eyIkcmVmIjoiNzcifX0sIk1heFdpZHRoIjoxOC4wLCJNYXhIZWlnaHQiOiJJbmZpbml0eSIsIlNtYXJ0Rm9yZWdyb3VuZElzQWN0aXZlIjpmYWxzZSwiSG9yaXpvbnRhbEFsaWdubWVudCI6MCwiVmVydGljYWxBbGlnbm1lbnQiOjAsIlNtYXJ0Rm9yZWdyb3VuZCI6bnVsbCwiQmFja2dyb3VuZEZpbGxUeXBlIjowLCJNYXJnaW4iOnsiJGlkIjoiMjgwIiwiVG9wIjowLCJMZWZ0IjowLCJSaWdodCI6MCwiQm90dG9tIjowfSwiUGFkZGluZyI6eyIkaWQiOiIyODEiLCJUb3AiOjAsIkxlZnQiOjAsIlJpZ2h0IjowLCJCb3R0b20iOjB9LCJCYWNrZ3JvdW5kIjp7IiRyZWYiOiI4MCJ9LCJJc1Zpc2libGUiOnRydWUsIldpZHRoIjowLjAsIkhlaWdodCI6MC4wLCJCb3JkZXJTdHlsZSI6eyIkaWQiOiIyODIiLCJMaW5lQ29sb3IiOm51bGwsIkxpbmVXZWlnaHQiOjAuMCwiTGluZVR5cGUiOjAsIlBhcmVudFN0eWxlIjpudWxsfSwiUGFyZW50U3R5bGUiOm51bGx9LCJEYXRlRm9ybWF0Ijp7IiRpZCI6IjI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iwiUGVyY2VudGFnZUNvbXBsZXRlIjpudWxsLCJQb3NpdGlvbiI6eyJSYXRpbyI6MC4wLCJJc0N1c3RvbSI6ZmFsc2V9LCJEYXRlRm9ybWF0Ijp7IiRyZWYiOiIyODMifSwiSWQiOiJjZmM1YzU0OC01Nzc1LTRlZmUtYWYxYi1mMWIxMmFjMmE0NTAiLCJJbXBvcnRJZCI6bnVsbCwiVGl0bGUiOiJJbXBsZW1lbnRhdGlvbiAiLCJOb3RlIjpudWxsLCJIeXBlcmxpbmsiOm51bGwsIklzQ2hhbmdlZCI6ZmFsc2UsIklzTmV3IjpmYWxzZX1dLCJUYXNrcyI6W3siJGlkIjoiMjg0IiwiR3JvdXBOYW1lIjpudWxsLCJTdGFydERhdGUiOiIyMDE5LTA1LTI4VDAwOjAwOjAwWiIsIkVuZERhdGUiOiIyMDE5LTA1LTI4VDIzOjU5OjAwWiIsIlBlcmNlbnRhZ2VDb21wbGV0ZSI6bnVsbCwiU3R5bGUiOnsiJGlkIjoiMjg1IiwiU2hhcGUiOjAsIlNoYXBlVGhpY2tuZXNzIjoxLCJEdXJhdGlvbkZvcm1hdCI6MCwiSW5jbHVkZU5vbldvcmtpbmdEYXlzSW5EdXJhdGlvbiI6ZmFsc2UsIlBlcmNlbnRhZ2VDb21wbGV0ZVN0eWxlIjp7IiRpZCI6IjI4NiIsIkZvbnRTZXR0aW5ncyI6eyIkaWQiOiIyODciLCJGb250U2l6ZSI6MTAsIkZvbnROYW1lIjoiQ2FsaWJyaSIsIklzQm9sZCI6ZmFsc2UsIklzSXRhbGljIjpmYWxzZSwiSXNVbmRlcmxpbmVkIjpmYWxzZSwiUGFyZW50U3R5bGUiOm51bGx9LCJBdXRvU2l6ZSI6MCwiRm9yZWdyb3VuZCI6eyIkaWQiOiIyODgiLCJDb2xvciI6eyIkcmVmIjoiODYifX0sIk1heFdpZHRoIjoyMDAuMCwiTWF4SGVpZ2h0IjoiSW5maW5pdHkiLCJTbWFydEZvcmVncm91bmRJc0FjdGl2ZSI6ZmFsc2UsIkhvcml6b250YWxBbGlnbm1lbnQiOjAsIlZlcnRpY2FsQWxpZ25tZW50IjowLCJTbWFydEZvcmVncm91bmQiOm51bGwsIkJhY2tncm91bmRGaWxsVHlwZSI6MCwiTWFyZ2luIjp7IiRpZCI6IjI4OSIsIlRvcCI6MCwiTGVmdCI6MCwiUmlnaHQiOjAsIkJvdHRvbSI6MH0sIlBhZGRpbmciOnsiJGlkIjoiMjkwIiwiVG9wIjowLCJMZWZ0IjowLCJSaWdodCI6MCwiQm90dG9tIjowfSwiQmFja2dyb3VuZCI6eyIkcmVmIjoiODkifSwiSXNWaXNpYmxlIjp0cnVlLCJXaWR0aCI6MC4wLCJIZWlnaHQiOjAuMCwiQm9yZGVyU3R5bGUiOnsiJGlkIjoiMjkxIiwiTGluZUNvbG9yIjpudWxsLCJMaW5lV2VpZ2h0IjowLjAsIkxpbmVUeXBlIjowLCJQYXJlbnRTdHlsZSI6bnVsbH0sIlBhcmVudFN0eWxlIjpudWxsfSwiRHVyYXRpb25TdHlsZSI6eyIkaWQiOiIyOTIiLCJGb250U2V0dGluZ3MiOnsiJGlkIjoiMjkzIiwiRm9udFNpemUiOjEwLCJGb250TmFtZSI6IkNhbGlicmkiLCJJc0JvbGQiOmZhbHNlLCJJc0l0YWxpYyI6ZmFsc2UsIklzVW5kZXJsaW5lZCI6ZmFsc2UsIlBhcmVudFN0eWxlIjpudWxsfSwiQXV0b1NpemUiOjAsIkZvcmVncm91bmQiOnsiJGlkIjoiMjk0IiwiQ29sb3IiOnsiJHJlZiI6IjkzIn19LCJNYXhXaWR0aCI6MjAwLjAsIk1heEhlaWdodCI6IkluZmluaXR5IiwiU21hcnRGb3JlZ3JvdW5kSXNBY3RpdmUiOmZhbHNlLCJIb3Jpem9udGFsQWxpZ25tZW50IjowLCJWZXJ0aWNhbEFsaWdubWVudCI6MCwiU21hcnRGb3JlZ3JvdW5kIjpudWxsLCJCYWNrZ3JvdW5kRmlsbFR5cGUiOjAsIk1hcmdpbiI6eyIkaWQiOiIyOTUiLCJUb3AiOjAsIkxlZnQiOjAsIlJpZ2h0IjowLCJCb3R0b20iOjB9LCJQYWRkaW5nIjp7IiRpZCI6IjI5NiIsIlRvcCI6MCwiTGVmdCI6MCwiUmlnaHQiOjAsIkJvdHRvbSI6MH0sIkJhY2tncm91bmQiOnsiJHJlZiI6Ijk2In0sIklzVmlzaWJsZSI6dHJ1ZSwiV2lkdGgiOjAuMCwiSGVpZ2h0IjowLjAsIkJvcmRlclN0eWxlIjp7IiRpZCI6IjI5NyIsIkxpbmVDb2xvciI6bnVsbCwiTGluZVdlaWdodCI6MC4wLCJMaW5lVHlwZSI6MCwiUGFyZW50U3R5bGUiOm51bGx9LCJQYXJlbnRTdHlsZSI6bnVsbH0sIkhvcml6b250YWxDb25uZWN0b3JTdHlsZSI6eyIkaWQiOiIyOTgiLCJMaW5lQ29sb3IiOnsiJHJlZiI6Ijk4In0sIkxpbmVXZWlnaHQiOjEuMCwiTGluZVR5cGUiOjAsIlBhcmVudFN0eWxlIjpudWxsfSwiVmVydGljYWxDb25uZWN0b3JTdHlsZSI6eyIkaWQiOiIyOTkiLCJMaW5lQ29sb3IiOnsiJHJlZiI6IjEw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MzAwIiwiTWFyZ2luIjp7IiRpZCI6IjMwMSIsIlRvcCI6MCwiTGVmdCI6NCwiUmlnaHQiOjQsIkJvdHRvbSI6MH0sIlBhZGRpbmciOnsiJGlkIjoiMzAyIiwiVG9wIjowLCJMZWZ0IjowLCJSaWdodCI6MCwiQm90dG9tIjowfSwiQmFja2dyb3VuZCI6eyIkaWQiOiIzMDMiLCJDb2xvciI6eyIkaWQiOiIzMDQiLCJBIjoyNTUsIlIiOjkxLCJHIjoxNTUsIkIiOjIxM319LCJJc1Zpc2libGUiOnRydWUsIldpZHRoIjowLjAsIkhlaWdodCI6MTYuMCwiQm9yZGVyU3R5bGUiOnsiJGlkIjoiMzA1IiwiTGluZUNvbG9yIjp7IiRyZWYiOiIxMDkifSwiTGluZVdlaWdodCI6MC4wLCJMaW5lVHlwZSI6MCwiUGFyZW50U3R5bGUiOm51bGx9LCJQYXJlbnRTdHlsZSI6bnVsbH0sIlRpdGxlU3R5bGUiOnsiJGlkIjoiMzA2IiwiRm9udFNldHRpbmdzIjp7IiRpZCI6IjMwNyIsIkZvbnRTaXplIjoxMSwiRm9udE5hbWUiOiJDYWxpYnJpIiwiSXNCb2xkIjp0cnVlLCJJc0l0YWxpYyI6ZmFsc2UsIklzVW5kZXJsaW5lZCI6ZmFsc2UsIlBhcmVudFN0eWxlIjpudWxsfSwiQXV0b1NpemUiOjAsIkZvcmVncm91bmQiOnsiJGlkIjoiMzA4IiwiQ29sb3IiOnsiJHJlZiI6IjExNCJ9fSwiTWF4V2lkdGgiOjk2MC4wLCJNYXhIZWlnaHQiOiJJbmZpbml0eSIsIlNtYXJ0Rm9yZWdyb3VuZElzQWN0aXZlIjpmYWxzZSwiSG9yaXpvbnRhbEFsaWdubWVudCI6MCwiVmVydGljYWxBbGlnbm1lbnQiOjAsIlNtYXJ0Rm9yZWdyb3VuZCI6bnVsbCwiQmFja2dyb3VuZEZpbGxUeXBlIjowLCJNYXJnaW4iOnsiJGlkIjoiMzA5IiwiVG9wIjowLCJMZWZ0IjowLCJSaWdodCI6MCwiQm90dG9tIjowfSwiUGFkZGluZyI6eyIkaWQiOiIzMTAiLCJUb3AiOjAsIkxlZnQiOjAsIlJpZ2h0IjowLCJCb3R0b20iOjB9LCJCYWNrZ3JvdW5kIjp7IiRyZWYiOiIxMTcifSwiSXNWaXNpYmxlIjp0cnVlLCJXaWR0aCI6MC4wLCJIZWlnaHQiOjAuMCwiQm9yZGVyU3R5bGUiOnsiJGlkIjoiMzExIiwiTGluZUNvbG9yIjpudWxsLCJMaW5lV2VpZ2h0IjowLjAsIkxpbmVUeXBlIjowLCJQYXJlbnRTdHlsZSI6bnVsbH0sIlBhcmVudFN0eWxlIjpudWxsfSwiRGF0ZVN0eWxlIjp7IiRpZCI6IjMxMiIsIkZvbnRTZXR0aW5ncyI6eyIkaWQiOiIzMTMiLCJGb250U2l6ZSI6MTAsIkZvbnROYW1lIjoiQ2FsaWJyaSIsIklzQm9sZCI6ZmFsc2UsIklzSXRhbGljIjpmYWxzZSwiSXNVbmRlcmxpbmVkIjpmYWxzZSwiUGFyZW50U3R5bGUiOm51bGx9LCJBdXRvU2l6ZSI6MCwiRm9yZWdyb3VuZCI6eyIkaWQiOiIzMTQiLCJDb2xvciI6eyIkcmVmIjoiMTIxIn19LCJNYXhXaWR0aCI6MjAwLjAsIk1heEhlaWdodCI6IkluZmluaXR5IiwiU21hcnRGb3JlZ3JvdW5kSXNBY3RpdmUiOmZhbHNlLCJIb3Jpem9udGFsQWxpZ25tZW50IjowLCJWZXJ0aWNhbEFsaWdubWVudCI6MCwiU21hcnRGb3JlZ3JvdW5kIjpudWxsLCJCYWNrZ3JvdW5kRmlsbFR5cGUiOjAsIk1hcmdpbiI6eyIkaWQiOiIzMTUiLCJUb3AiOjAsIkxlZnQiOjAsIlJpZ2h0IjowLCJCb3R0b20iOjB9LCJQYWRkaW5nIjp7IiRpZCI6IjMxNiIsIlRvcCI6MCwiTGVmdCI6MCwiUmlnaHQiOjAsIkJvdHRvbSI6MH0sIkJhY2tncm91bmQiOnsiJHJlZiI6IjEyNCJ9LCJJc1Zpc2libGUiOnRydWUsIldpZHRoIjowLjAsIkhlaWdodCI6MC4wLCJCb3JkZXJTdHlsZSI6eyIkaWQiOiIzMTciLCJMaW5lQ29sb3IiOm51bGwsIkxpbmVXZWlnaHQiOjAuMCwiTGluZVR5cGUiOjAsIlBhcmVudFN0eWxlIjpudWxsfSwiUGFyZW50U3R5bGUiOm51bGx9LCJEYXRlRm9ybWF0Ijp7IiRpZCI6IjMx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LCJTbWFydER1cmF0aW9uQWN0aXZhdGVkIjpmYWxzZSwiRGF0ZUZvcm1hdCI6eyIkcmVmIjoiMzE4In0sIklkIjoiMzhmN2I3YWMtNTc4Ny00ZmRiLThhZTktNTJmYTRkNGEwN2EzIiwiSW1wb3J0SWQiOm51bGwsIlRpdGxlIjpudWxsLCJOb3RlIjpudWxsLCJIeXBlcmxpbmsiOm51bGwsIklzQ2hhbmdlZCI6ZmFsc2UsIklzTmV3IjpmYWxzZX0seyIkaWQiOiIzMTkiLCJHcm91cE5hbWUiOm51bGwsIlN0YXJ0RGF0ZSI6IjIwMjAtMDYtMDNUMDA6MDA6MDBaIiwiRW5kRGF0ZSI6IjIwMjAtMDYtMTJUMjM6NTk6MDBaIiwiUGVyY2VudGFnZUNvbXBsZXRlIjpudWxsLCJTdHlsZSI6eyIkaWQiOiIzMjAiLCJTaGFwZSI6MCwiU2hhcGVUaGlja25lc3MiOjMsIkR1cmF0aW9uRm9ybWF0IjowLCJJbmNsdWRlTm9uV29ya2luZ0RheXNJbkR1cmF0aW9uIjpmYWxzZSwiUGVyY2VudGFnZUNvbXBsZXRlU3R5bGUiOnsiJGlkIjoiMzIxIiwiRm9udFNldHRpbmdzIjp7IiRpZCI6IjMyMiIsIkZvbnRTaXplIjoxMCwiRm9udE5hbWUiOiJDYWxpYnJpIiwiSXNCb2xkIjpmYWxzZSwiSXNJdGFsaWMiOmZhbHNlLCJJc1VuZGVybGluZWQiOmZhbHNlLCJQYXJlbnRTdHlsZSI6bnVsbH0sIkF1dG9TaXplIjowLCJGb3JlZ3JvdW5kIjp7IiRpZCI6IjMyMyIsIkNvbG9yIjp7IiRyZWYiOiI4NiJ9fSwiTWF4V2lkdGgiOjIwMC4wLCJNYXhIZWlnaHQiOiJJbmZpbml0eSIsIlNtYXJ0Rm9yZWdyb3VuZElzQWN0aXZlIjpmYWxzZSwiSG9yaXpvbnRhbEFsaWdubWVudCI6MCwiVmVydGljYWxBbGlnbm1lbnQiOjAsIlNtYXJ0Rm9yZWdyb3VuZCI6bnVsbCwiQmFja2dyb3VuZEZpbGxUeXBlIjowLCJNYXJnaW4iOnsiJGlkIjoiMzI0IiwiVG9wIjowLCJMZWZ0IjowLCJSaWdodCI6MCwiQm90dG9tIjowfSwiUGFkZGluZyI6eyIkaWQiOiIzMjUiLCJUb3AiOjAsIkxlZnQiOjAsIlJpZ2h0IjowLCJCb3R0b20iOjB9LCJCYWNrZ3JvdW5kIjp7IiRyZWYiOiI4OSJ9LCJJc1Zpc2libGUiOnRydWUsIldpZHRoIjowLjAsIkhlaWdodCI6MC4wLCJCb3JkZXJTdHlsZSI6eyIkaWQiOiIzMjYiLCJMaW5lQ29sb3IiOm51bGwsIkxpbmVXZWlnaHQiOjAuMCwiTGluZVR5cGUiOjAsIlBhcmVudFN0eWxlIjpudWxsfSwiUGFyZW50U3R5bGUiOm51bGx9LCJEdXJhdGlvblN0eWxlIjp7IiRpZCI6IjMyNyIsIkZvbnRTZXR0aW5ncyI6eyIkaWQiOiIzMjgiLCJGb250U2l6ZSI6MTAsIkZvbnROYW1lIjoiQ2FsaWJyaSIsIklzQm9sZCI6ZmFsc2UsIklzSXRhbGljIjpmYWxzZSwiSXNVbmRlcmxpbmVkIjpmYWxzZSwiUGFyZW50U3R5bGUiOm51bGx9LCJBdXRvU2l6ZSI6MCwiRm9yZWdyb3VuZCI6eyIkaWQiOiIzMjkiLCJDb2xvciI6eyIkcmVmIjoiOTMifX0sIk1heFdpZHRoIjoyMDAuMCwiTWF4SGVpZ2h0IjoiSW5maW5pdHkiLCJTbWFydEZvcmVncm91bmRJc0FjdGl2ZSI6ZmFsc2UsIkhvcml6b250YWxBbGlnbm1lbnQiOjAsIlZlcnRpY2FsQWxpZ25tZW50IjowLCJTbWFydEZvcmVncm91bmQiOm51bGwsIkJhY2tncm91bmRGaWxsVHlwZSI6MCwiTWFyZ2luIjp7IiRpZCI6IjMzMCIsIlRvcCI6MCwiTGVmdCI6MCwiUmlnaHQiOjAsIkJvdHRvbSI6MH0sIlBhZGRpbmciOnsiJGlkIjoiMzMxIiwiVG9wIjowLCJMZWZ0IjowLCJSaWdodCI6MCwiQm90dG9tIjowfSwiQmFja2dyb3VuZCI6eyIkcmVmIjoiOTYifSwiSXNWaXNpYmxlIjp0cnVlLCJXaWR0aCI6MC4wLCJIZWlnaHQiOjAuMCwiQm9yZGVyU3R5bGUiOnsiJGlkIjoiMzMyIiwiTGluZUNvbG9yIjpudWxsLCJMaW5lV2VpZ2h0IjowLjAsIkxpbmVUeXBlIjowLCJQYXJlbnRTdHlsZSI6bnVsbH0sIlBhcmVudFN0eWxlIjpudWxsfSwiSG9yaXpvbnRhbENvbm5lY3RvclN0eWxlIjp7IiRpZCI6IjMzMyIsIkxpbmVDb2xvciI6eyIkcmVmIjoiOTgifSwiTGluZVdlaWdodCI6MC4wLCJMaW5lVHlwZSI6MCwiUGFyZW50U3R5bGUiOm51bGx9LCJWZXJ0aWNhbENvbm5lY3RvclN0eWxlIjp7IiRpZCI6IjMzNCIsIkxpbmVDb2xvciI6eyIkcmVmIjoiMTAx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MzM1IiwiTWFyZ2luIjp7IiRpZCI6IjMzNiIsIlRvcCI6MCwiTGVmdCI6NCwiUmlnaHQiOjQsIkJvdHRvbSI6MH0sIlBhZGRpbmciOnsiJGlkIjoiMzM3IiwiVG9wIjowLCJMZWZ0IjowLCJSaWdodCI6MCwiQm90dG9tIjowfSwiQmFja2dyb3VuZCI6eyIkaWQiOiIzMzgiLCJDb2xvciI6eyIkaWQiOiIzMzkiLCJBIjoyNTUsIlIiOjExMiwiRyI6MTczLCJCIjo3MX19LCJJc1Zpc2libGUiOnRydWUsIldpZHRoIjowLjAsIkhlaWdodCI6MTIuMCwiQm9yZGVyU3R5bGUiOnsiJGlkIjoiMzQwIiwiTGluZUNvbG9yIjp7IiRyZWYiOiIxMDkifSwiTGluZVdlaWdodCI6MC4wLCJMaW5lVHlwZSI6MCwiUGFyZW50U3R5bGUiOm51bGx9LCJQYXJlbnRTdHlsZSI6bnVsbH0sIlRpdGxlU3R5bGUiOnsiJGlkIjoiMzQxIiwiRm9udFNldHRpbmdzIjp7IiRpZCI6IjM0MiIsIkZvbnRTaXplIjo4LCJGb250TmFtZSI6IkNhbGlicmkiLCJJc0JvbGQiOnRydWUsIklzSXRhbGljIjpmYWxzZSwiSXNVbmRlcmxpbmVkIjpmYWxzZSwiUGFyZW50U3R5bGUiOm51bGx9LCJBdXRvU2l6ZSI6MiwiRm9yZWdyb3VuZCI6eyIkaWQiOiIzNDMiLCJDb2xvciI6eyIkcmVmIjoiMTE0In19LCJNYXhXaWR0aCI6NjIuMjUsIk1heEhlaWdodCI6IkluZmluaXR5IiwiU21hcnRGb3JlZ3JvdW5kSXNBY3RpdmUiOmZhbHNlLCJIb3Jpem9udGFsQWxpZ25tZW50IjowLCJWZXJ0aWNhbEFsaWdubWVudCI6MCwiU21hcnRGb3JlZ3JvdW5kIjpudWxsLCJCYWNrZ3JvdW5kRmlsbFR5cGUiOjAsIk1hcmdpbiI6eyIkaWQiOiIzNDQiLCJUb3AiOjAsIkxlZnQiOjAsIlJpZ2h0IjowLCJCb3R0b20iOjB9LCJQYWRkaW5nIjp7IiRpZCI6IjM0NSIsIlRvcCI6MCwiTGVmdCI6MCwiUmlnaHQiOjAsIkJvdHRvbSI6MH0sIkJhY2tncm91bmQiOnsiJHJlZiI6IjExNyJ9LCJJc1Zpc2libGUiOnRydWUsIldpZHRoIjowLjAsIkhlaWdodCI6MC4wLCJCb3JkZXJTdHlsZSI6eyIkaWQiOiIzNDYiLCJMaW5lQ29sb3IiOm51bGwsIkxpbmVXZWlnaHQiOjAuMCwiTGluZVR5cGUiOjAsIlBhcmVudFN0eWxlIjpudWxsfSwiUGFyZW50U3R5bGUiOm51bGx9LCJEYXRlU3R5bGUiOnsiJGlkIjoiMzQ3IiwiRm9udFNldHRpbmdzIjp7IiRpZCI6IjM0OCIsIkZvbnRTaXplIjo3LCJGb250TmFtZSI6IkNhbGlicmkiLCJJc0JvbGQiOmZhbHNlLCJJc0l0YWxpYyI6ZmFsc2UsIklzVW5kZXJsaW5lZCI6ZmFsc2UsIlBhcmVudFN0eWxlIjpudWxsfSwiQXV0b1NpemUiOjIsIkZvcmVncm91bmQiOnsiJGlkIjoiMzQ5IiwiQ29sb3IiOnsiJHJlZiI6IjEyMSJ9fSwiTWF4V2lkdGgiOjQxLjI1LCJNYXhIZWlnaHQiOiJJbmZpbml0eSIsIlNtYXJ0Rm9yZWdyb3VuZElzQWN0aXZlIjpmYWxzZSwiSG9yaXpvbnRhbEFsaWdubWVudCI6MCwiVmVydGljYWxBbGlnbm1lbnQiOjAsIlNtYXJ0Rm9yZWdyb3VuZCI6bnVsbCwiQmFja2dyb3VuZEZpbGxUeXBlIjowLCJNYXJnaW4iOnsiJGlkIjoiMzUwIiwiVG9wIjowLCJMZWZ0IjowLCJSaWdodCI6MCwiQm90dG9tIjowfSwiUGFkZGluZyI6eyIkaWQiOiIzNTEiLCJUb3AiOjAsIkxlZnQiOjAsIlJpZ2h0IjowLCJCb3R0b20iOjB9LCJCYWNrZ3JvdW5kIjp7IiRyZWYiOiIxMjQifSwiSXNWaXNpYmxlIjp0cnVlLCJXaWR0aCI6MC4wLCJIZWlnaHQiOjAuMCwiQm9yZGVyU3R5bGUiOnsiJGlkIjoiMzUyIiwiTGluZUNvbG9yIjpudWxsLCJMaW5lV2VpZ2h0IjowLjAsIkxpbmVUeXBlIjowLCJQYXJlbnRTdHlsZSI6bnVsbH0sIlBhcmVudFN0eWxlIjpudWxsfSwiRGF0ZUZvcm1hdCI6eyIkaWQiOiIz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21hcnREdXJhdGlvbkFjdGl2YXRlZCI6ZmFsc2UsIkRhdGVGb3JtYXQiOnsiJHJlZiI6IjM1MyJ9LCJJZCI6ImIwNGNmZTE3LTAzNzktNDY2OS05OTJjLTQ4MWM4Mzg3MGJlOCIsIkltcG9ydElkIjpudWxsLCJUaXRsZSI6IlByb2plY3QgT2JqZWN0aXZlcyIsIk5vdGUiOm51bGwsIkh5cGVybGluayI6bnVsbCwiSXNDaGFuZ2VkIjpmYWxzZSwiSXNOZXciOmZhbHNlfSx7IiRpZCI6IjM1NCIsIkdyb3VwTmFtZSI6bnVsbCwiU3RhcnREYXRlIjoiMjAyMC0wNi0xMVQwMDowMDowMFoiLCJFbmREYXRlIjoiMjAyMC0wNi0yMlQyMzo1OTowMFoiLCJQZXJjZW50YWdlQ29tcGxldGUiOm51bGwsIlN0eWxlIjp7IiRpZCI6IjM1NSIsIlNoYXBlIjowLCJTaGFwZVRoaWNrbmVzcyI6MywiRHVyYXRpb25Gb3JtYXQiOjAsIkluY2x1ZGVOb25Xb3JraW5nRGF5c0luRHVyYXRpb24iOmZhbHNlLCJQZXJjZW50YWdlQ29tcGxldGVTdHlsZSI6eyIkaWQiOiIzNTYiLCJGb250U2V0dGluZ3MiOnsiJGlkIjoiMzU3IiwiRm9udFNpemUiOjEwLCJGb250TmFtZSI6IkNhbGlicmkiLCJJc0JvbGQiOmZhbHNlLCJJc0l0YWxpYyI6ZmFsc2UsIklzVW5kZXJsaW5lZCI6ZmFsc2UsIlBhcmVudFN0eWxlIjpudWxsfSwiQXV0b1NpemUiOjAsIkZvcmVncm91bmQiOnsiJGlkIjoiMzU4IiwiQ29sb3IiOnsiJHJlZiI6Ijg2In19LCJNYXhXaWR0aCI6MjAwLjAsIk1heEhlaWdodCI6IkluZmluaXR5IiwiU21hcnRGb3JlZ3JvdW5kSXNBY3RpdmUiOmZhbHNlLCJIb3Jpem9udGFsQWxpZ25tZW50IjowLCJWZXJ0aWNhbEFsaWdubWVudCI6MCwiU21hcnRGb3JlZ3JvdW5kIjpudWxsLCJCYWNrZ3JvdW5kRmlsbFR5cGUiOjAsIk1hcmdpbiI6eyIkaWQiOiIzNTkiLCJUb3AiOjAsIkxlZnQiOjAsIlJpZ2h0IjowLCJCb3R0b20iOjB9LCJQYWRkaW5nIjp7IiRpZCI6IjM2MCIsIlRvcCI6MCwiTGVmdCI6MCwiUmlnaHQiOjAsIkJvdHRvbSI6MH0sIkJhY2tncm91bmQiOnsiJHJlZiI6Ijg5In0sIklzVmlzaWJsZSI6dHJ1ZSwiV2lkdGgiOjAuMCwiSGVpZ2h0IjowLjAsIkJvcmRlclN0eWxlIjp7IiRpZCI6IjM2MSIsIkxpbmVDb2xvciI6bnVsbCwiTGluZVdlaWdodCI6MC4wLCJMaW5lVHlwZSI6MCwiUGFyZW50U3R5bGUiOm51bGx9LCJQYXJlbnRTdHlsZSI6bnVsbH0sIkR1cmF0aW9uU3R5bGUiOnsiJGlkIjoiMzYyIiwiRm9udFNldHRpbmdzIjp7IiRpZCI6IjM2MyIsIkZvbnRTaXplIjoxMCwiRm9udE5hbWUiOiJDYWxpYnJpIiwiSXNCb2xkIjpmYWxzZSwiSXNJdGFsaWMiOmZhbHNlLCJJc1VuZGVybGluZWQiOmZhbHNlLCJQYXJlbnRTdHlsZSI6bnVsbH0sIkF1dG9TaXplIjowLCJGb3JlZ3JvdW5kIjp7IiRpZCI6IjM2NCIsIkNvbG9yIjp7IiRyZWYiOiI5MyJ9fSwiTWF4V2lkdGgiOjIwMC4wLCJNYXhIZWlnaHQiOiJJbmZpbml0eSIsIlNtYXJ0Rm9yZWdyb3VuZElzQWN0aXZlIjpmYWxzZSwiSG9yaXpvbnRhbEFsaWdubWVudCI6MCwiVmVydGljYWxBbGlnbm1lbnQiOjAsIlNtYXJ0Rm9yZWdyb3VuZCI6bnVsbCwiQmFja2dyb3VuZEZpbGxUeXBlIjowLCJNYXJnaW4iOnsiJGlkIjoiMzY1IiwiVG9wIjowLCJMZWZ0IjowLCJSaWdodCI6MCwiQm90dG9tIjowfSwiUGFkZGluZyI6eyIkaWQiOiIzNjYiLCJUb3AiOjAsIkxlZnQiOjAsIlJpZ2h0IjowLCJCb3R0b20iOjB9LCJCYWNrZ3JvdW5kIjp7IiRyZWYiOiI5NiJ9LCJJc1Zpc2libGUiOnRydWUsIldpZHRoIjowLjAsIkhlaWdodCI6MC4wLCJCb3JkZXJTdHlsZSI6eyIkaWQiOiIzNjciLCJMaW5lQ29sb3IiOm51bGwsIkxpbmVXZWlnaHQiOjAuMCwiTGluZVR5cGUiOjAsIlBhcmVudFN0eWxlIjpudWxsfSwiUGFyZW50U3R5bGUiOm51bGx9LCJIb3Jpem9udGFsQ29ubmVjdG9yU3R5bGUiOnsiJGlkIjoiMzY4IiwiTGluZUNvbG9yIjp7IiRyZWYiOiI5OCJ9LCJMaW5lV2VpZ2h0IjoxLjAsIkxpbmVUeXBlIjowLCJQYXJlbnRTdHlsZSI6bnVsbH0sIlZlcnRpY2FsQ29ubmVjdG9yU3R5bGUiOnsiJGlkIjoiMzY5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mYWxzZSwiUGVyY2VudGFnZUNvbXBsZXRlU2hhcGVPcGFjaXR5IjozNSwiU2hhcGVTdHlsZSI6eyIkaWQiOiIzNzAiLCJNYXJnaW4iOnsiJGlkIjoiMzcxIiwiVG9wIjowLCJMZWZ0Ijo0LCJSaWdodCI6NCwiQm90dG9tIjowfSwiUGFkZGluZyI6eyIkaWQiOiIzNzIiLCJUb3AiOjAsIkxlZnQiOjAsIlJpZ2h0IjowLCJCb3R0b20iOjB9LCJCYWNrZ3JvdW5kIjp7IiRpZCI6IjM3MyIsIkNvbG9yIjp7IiRpZCI6IjM3NCIsIkEiOjI1NSwiUiI6MCwiRyI6MTE0LCJCIjoxODh9fSwiSXNWaXNpYmxlIjp0cnVlLCJXaWR0aCI6MC4wLCJIZWlnaHQiOjEyLjAsIkJvcmRlclN0eWxlIjp7IiRpZCI6IjM3NSIsIkxpbmVDb2xvciI6eyIkcmVmIjoiMTA5In0sIkxpbmVXZWlnaHQiOjAuMCwiTGluZVR5cGUiOjAsIlBhcmVudFN0eWxlIjpudWxsfSwiUGFyZW50U3R5bGUiOm51bGx9LCJUaXRsZVN0eWxlIjp7IiRpZCI6IjM3NiIsIkZvbnRTZXR0aW5ncyI6eyIkaWQiOiIzNzciLCJGb250U2l6ZSI6OCwiRm9udE5hbWUiOiJDYWxpYnJpIiwiSXNCb2xkIjp0cnVlLCJJc0l0YWxpYyI6ZmFsc2UsIklzVW5kZXJsaW5lZCI6ZmFsc2UsIlBhcmVudFN0eWxlIjpudWxsfSwiQXV0b1NpemUiOjIsIkZvcmVncm91bmQiOnsiJGlkIjoiMzc4IiwiQ29sb3IiOnsiJHJlZiI6IjExNCJ9fSwiTWF4V2lkdGgiOjQ5LjUsIk1heEhlaWdodCI6IkluZmluaXR5IiwiU21hcnRGb3JlZ3JvdW5kSXNBY3RpdmUiOmZhbHNlLCJIb3Jpem9udGFsQWxpZ25tZW50IjowLCJWZXJ0aWNhbEFsaWdubWVudCI6MCwiU21hcnRGb3JlZ3JvdW5kIjpudWxsLCJCYWNrZ3JvdW5kRmlsbFR5cGUiOjAsIk1hcmdpbiI6eyIkaWQiOiIzNzkiLCJUb3AiOjAsIkxlZnQiOjAsIlJpZ2h0IjowLCJCb3R0b20iOjB9LCJQYWRkaW5nIjp7IiRpZCI6IjM4MCIsIlRvcCI6MCwiTGVmdCI6MCwiUmlnaHQiOjAsIkJvdHRvbSI6MH0sIkJhY2tncm91bmQiOnsiJHJlZiI6IjExNyJ9LCJJc1Zpc2libGUiOnRydWUsIldpZHRoIjowLjAsIkhlaWdodCI6MC4wLCJCb3JkZXJTdHlsZSI6eyIkaWQiOiIzODEiLCJMaW5lQ29sb3IiOm51bGwsIkxpbmVXZWlnaHQiOjAuMCwiTGluZVR5cGUiOjAsIlBhcmVudFN0eWxlIjpudWxsfSwiUGFyZW50U3R5bGUiOm51bGx9LCJEYXRlU3R5bGUiOnsiJGlkIjoiMzgyIiwiRm9udFNldHRpbmdzIjp7IiRpZCI6IjM4MyIsIkZvbnRTaXplIjo3LCJGb250TmFtZSI6IkNhbGlicmkiLCJJc0JvbGQiOmZhbHNlLCJJc0l0YWxpYyI6ZmFsc2UsIklzVW5kZXJsaW5lZCI6ZmFsc2UsIlBhcmVudFN0eWxlIjpudWxsfSwiQXV0b1NpemUiOjIsIkZvcmVncm91bmQiOnsiJGlkIjoiMzg0IiwiQ29sb3IiOnsiJHJlZiI6IjEyMSJ9fSwiTWF4V2lkdGgiOjQ1LjAsIk1heEhlaWdodCI6IkluZmluaXR5IiwiU21hcnRGb3JlZ3JvdW5kSXNBY3RpdmUiOmZhbHNlLCJIb3Jpem9udGFsQWxpZ25tZW50IjowLCJWZXJ0aWNhbEFsaWdubWVudCI6MCwiU21hcnRGb3JlZ3JvdW5kIjpudWxsLCJCYWNrZ3JvdW5kRmlsbFR5cGUiOjAsIk1hcmdpbiI6eyIkaWQiOiIzODUiLCJUb3AiOjAsIkxlZnQiOjAsIlJpZ2h0IjowLCJCb3R0b20iOjB9LCJQYWRkaW5nIjp7IiRpZCI6IjM4NiIsIlRvcCI6MCwiTGVmdCI6MCwiUmlnaHQiOjAsIkJvdHRvbSI6MH0sIkJhY2tncm91bmQiOnsiJHJlZiI6IjEyNCJ9LCJJc1Zpc2libGUiOnRydWUsIldpZHRoIjowLjAsIkhlaWdodCI6MC4wLCJCb3JkZXJTdHlsZSI6eyIkaWQiOiIzODciLCJMaW5lQ29sb3IiOm51bGwsIkxpbmVXZWlnaHQiOjAuMCwiTGluZVR5cGUiOjAsIlBhcmVudFN0eWxlIjpudWxsfSwiUGFyZW50U3R5bGUiOm51bGx9LCJEYXRlRm9ybWF0Ijp7IiRpZCI6IjM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0LCJTbWFydER1cmF0aW9uQWN0aXZhdGVkIjpmYWxzZSwiRGF0ZUZvcm1hdCI6eyIkcmVmIjoiMzg4In0sIklkIjoiYWEzZDE3YWItYzExMS00M2EwLWIyOGUtZjNiOGJmOGNlM2FlIiwiSW1wb3J0SWQiOm51bGwsIlRpdGxlIjoiRGV0YWlsZWQgUmVxcy4iLCJOb3RlIjpudWxsLCJIeXBlcmxpbmsiOm51bGwsIklzQ2hhbmdlZCI6ZmFsc2UsIklzTmV3IjpmYWxzZX0seyIkaWQiOiIzODkiLCJHcm91cE5hbWUiOm51bGwsIlN0YXJ0RGF0ZSI6IjIwMjAtMDYtMTFUMDA6MDA6MDBaIiwiRW5kRGF0ZSI6IjIwMjAtMDYtMTZUMjM6NTk6MDBaIiwiUGVyY2VudGFnZUNvbXBsZXRlIjpudWxsLCJTdHlsZSI6eyIkaWQiOiIzOTAiLCJTaGFwZSI6MCwiU2hhcGVUaGlja25lc3MiOjMsIkR1cmF0aW9uRm9ybWF0IjowLCJJbmNsdWRlTm9uV29ya2luZ0RheXNJbkR1cmF0aW9uIjpmYWxzZSwiUGVyY2VudGFnZUNvbXBsZXRlU3R5bGUiOnsiJGlkIjoiMzkxIiwiRm9udFNldHRpbmdzIjp7IiRpZCI6IjM5MiIsIkZvbnRTaXplIjoxMCwiRm9udE5hbWUiOiJDYWxpYnJpIiwiSXNCb2xkIjpmYWxzZSwiSXNJdGFsaWMiOmZhbHNlLCJJc1VuZGVybGluZWQiOmZhbHNlLCJQYXJlbnRTdHlsZSI6bnVsbH0sIkF1dG9TaXplIjowLCJGb3JlZ3JvdW5kIjp7IiRpZCI6IjM5MyIsIkNvbG9yIjp7IiRyZWYiOiI4NiJ9fSwiTWF4V2lkdGgiOjIwMC4wLCJNYXhIZWlnaHQiOiJJbmZpbml0eSIsIlNtYXJ0Rm9yZWdyb3VuZElzQWN0aXZlIjpmYWxzZSwiSG9yaXpvbnRhbEFsaWdubWVudCI6MCwiVmVydGljYWxBbGlnbm1lbnQiOjAsIlNtYXJ0Rm9yZWdyb3VuZCI6bnVsbCwiQmFja2dyb3VuZEZpbGxUeXBlIjowLCJNYXJnaW4iOnsiJGlkIjoiMzk0IiwiVG9wIjowLCJMZWZ0IjowLCJSaWdodCI6MCwiQm90dG9tIjowfSwiUGFkZGluZyI6eyIkaWQiOiIzOTUiLCJUb3AiOjAsIkxlZnQiOjAsIlJpZ2h0IjowLCJCb3R0b20iOjB9LCJCYWNrZ3JvdW5kIjp7IiRyZWYiOiI4OSJ9LCJJc1Zpc2libGUiOnRydWUsIldpZHRoIjowLjAsIkhlaWdodCI6MC4wLCJCb3JkZXJTdHlsZSI6eyIkaWQiOiIzOTYiLCJMaW5lQ29sb3IiOm51bGwsIkxpbmVXZWlnaHQiOjAuMCwiTGluZVR5cGUiOjAsIlBhcmVudFN0eWxlIjpudWxsfSwiUGFyZW50U3R5bGUiOm51bGx9LCJEdXJhdGlvblN0eWxlIjp7IiRpZCI6IjM5NyIsIkZvbnRTZXR0aW5ncyI6eyIkaWQiOiIzOTgiLCJGb250U2l6ZSI6MTAsIkZvbnROYW1lIjoiQ2FsaWJyaSIsIklzQm9sZCI6ZmFsc2UsIklzSXRhbGljIjpmYWxzZSwiSXNVbmRlcmxpbmVkIjpmYWxzZSwiUGFyZW50U3R5bGUiOm51bGx9LCJBdXRvU2l6ZSI6MCwiRm9yZWdyb3VuZCI6eyIkaWQiOiIzOTkiLCJDb2xvciI6eyIkcmVmIjoiOTMifX0sIk1heFdpZHRoIjoyMDAuMCwiTWF4SGVpZ2h0IjoiSW5maW5pdHkiLCJTbWFydEZvcmVncm91bmRJc0FjdGl2ZSI6ZmFsc2UsIkhvcml6b250YWxBbGlnbm1lbnQiOjAsIlZlcnRpY2FsQWxpZ25tZW50IjowLCJTbWFydEZvcmVncm91bmQiOm51bGwsIkJhY2tncm91bmRGaWxsVHlwZSI6MCwiTWFyZ2luIjp7IiRpZCI6IjQwMCIsIlRvcCI6MCwiTGVmdCI6MCwiUmlnaHQiOjAsIkJvdHRvbSI6MH0sIlBhZGRpbmciOnsiJGlkIjoiNDAxIiwiVG9wIjowLCJMZWZ0IjowLCJSaWdodCI6MCwiQm90dG9tIjowfSwiQmFja2dyb3VuZCI6eyIkcmVmIjoiOTYifSwiSXNWaXNpYmxlIjp0cnVlLCJXaWR0aCI6MC4wLCJIZWlnaHQiOjAuMCwiQm9yZGVyU3R5bGUiOnsiJGlkIjoiNDAyIiwiTGluZUNvbG9yIjpudWxsLCJMaW5lV2VpZ2h0IjowLjAsIkxpbmVUeXBlIjowLCJQYXJlbnRTdHlsZSI6bnVsbH0sIlBhcmVudFN0eWxlIjpudWxsfSwiSG9yaXpvbnRhbENvbm5lY3RvclN0eWxlIjp7IiRpZCI6IjQwMyIsIkxpbmVDb2xvciI6eyIkcmVmIjoiOTgifSwiTGluZVdlaWdodCI6MS4wLCJMaW5lVHlwZSI6MCwiUGFyZW50U3R5bGUiOm51bGx9LCJWZXJ0aWNhbENvbm5lY3RvclN0eWxlIjp7IiRpZCI6IjQwNCIsIkxpbmVDb2xvciI6eyIkcmVmIjoiMTAx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DA1IiwiTWFyZ2luIjp7IiRpZCI6IjQwNiIsIlRvcCI6MCwiTGVmdCI6NCwiUmlnaHQiOjQsIkJvdHRvbSI6MH0sIlBhZGRpbmciOnsiJGlkIjoiNDA3IiwiVG9wIjowLCJMZWZ0IjowLCJSaWdodCI6MCwiQm90dG9tIjowfSwiQmFja2dyb3VuZCI6eyIkaWQiOiI0MDgiLCJDb2xvciI6eyIkaWQiOiI0MDkiLCJBIjoyNTUsIlIiOjAsIkciOjExNCwiQiI6MTg4fX0sIklzVmlzaWJsZSI6dHJ1ZSwiV2lkdGgiOjAuMCwiSGVpZ2h0IjoxMi4wLCJCb3JkZXJTdHlsZSI6eyIkaWQiOiI0MTAiLCJMaW5lQ29sb3IiOnsiJHJlZiI6IjEwOSJ9LCJMaW5lV2VpZ2h0IjowLjAsIkxpbmVUeXBlIjowLCJQYXJlbnRTdHlsZSI6bnVsbH0sIlBhcmVudFN0eWxlIjpudWxsfSwiVGl0bGVTdHlsZSI6eyIkaWQiOiI0MTEiLCJGb250U2V0dGluZ3MiOnsiJGlkIjoiNDEyIiwiRm9udFNpemUiOjgsIkZvbnROYW1lIjoiQ2FsaWJyaSIsIklzQm9sZCI6dHJ1ZSwiSXNJdGFsaWMiOmZhbHNlLCJJc1VuZGVybGluZWQiOmZhbHNlLCJQYXJlbnRTdHlsZSI6bnVsbH0sIkF1dG9TaXplIjoyLCJGb3JlZ3JvdW5kIjp7IiRpZCI6IjQxMyIsIkNvbG9yIjp7IiRyZWYiOiIxMTQifX0sIk1heFdpZHRoIjo1NC43NSwiTWF4SGVpZ2h0IjoiSW5maW5pdHkiLCJTbWFydEZvcmVncm91bmRJc0FjdGl2ZSI6ZmFsc2UsIkhvcml6b250YWxBbGlnbm1lbnQiOjAsIlZlcnRpY2FsQWxpZ25tZW50IjowLCJTbWFydEZvcmVncm91bmQiOm51bGwsIkJhY2tncm91bmRGaWxsVHlwZSI6MCwiTWFyZ2luIjp7IiRpZCI6IjQxNCIsIlRvcCI6MCwiTGVmdCI6MCwiUmlnaHQiOjAsIkJvdHRvbSI6MH0sIlBhZGRpbmciOnsiJGlkIjoiNDE1IiwiVG9wIjowLCJMZWZ0IjowLCJSaWdodCI6MCwiQm90dG9tIjowfSwiQmFja2dyb3VuZCI6eyIkcmVmIjoiMTE3In0sIklzVmlzaWJsZSI6dHJ1ZSwiV2lkdGgiOjAuMCwiSGVpZ2h0IjowLjAsIkJvcmRlclN0eWxlIjp7IiRpZCI6IjQxNiIsIkxpbmVDb2xvciI6bnVsbCwiTGluZVdlaWdodCI6MC4wLCJMaW5lVHlwZSI6MCwiUGFyZW50U3R5bGUiOm51bGx9LCJQYXJlbnRTdHlsZSI6bnVsbH0sIkRhdGVTdHlsZSI6eyIkaWQiOiI0MTciLCJGb250U2V0dGluZ3MiOnsiJGlkIjoiNDE4IiwiRm9udFNpemUiOjcsIkZvbnROYW1lIjoiQ2FsaWJyaSIsIklzQm9sZCI6ZmFsc2UsIklzSXRhbGljIjpmYWxzZSwiSXNVbmRlcmxpbmVkIjpmYWxzZSwiUGFyZW50U3R5bGUiOm51bGx9LCJBdXRvU2l6ZSI6MiwiRm9yZWdyb3VuZCI6eyIkaWQiOiI0MTkiLCJDb2xvciI6eyIkcmVmIjoiMTIxIn19LCJNYXhXaWR0aCI6NDUuMCwiTWF4SGVpZ2h0IjoiSW5maW5pdHkiLCJTbWFydEZvcmVncm91bmRJc0FjdGl2ZSI6ZmFsc2UsIkhvcml6b250YWxBbGlnbm1lbnQiOjAsIlZlcnRpY2FsQWxpZ25tZW50IjowLCJTbWFydEZvcmVncm91bmQiOm51bGwsIkJhY2tncm91bmRGaWxsVHlwZSI6MCwiTWFyZ2luIjp7IiRpZCI6IjQyMCIsIlRvcCI6MCwiTGVmdCI6MCwiUmlnaHQiOjAsIkJvdHRvbSI6MH0sIlBhZGRpbmciOnsiJGlkIjoiNDIxIiwiVG9wIjowLCJMZWZ0IjowLCJSaWdodCI6MCwiQm90dG9tIjowfSwiQmFja2dyb3VuZCI6eyIkcmVmIjoiMTI0In0sIklzVmlzaWJsZSI6dHJ1ZSwiV2lkdGgiOjAuMCwiSGVpZ2h0IjowLjAsIkJvcmRlclN0eWxlIjp7IiRpZCI6IjQyMiIsIkxpbmVDb2xvciI6bnVsbCwiTGluZVdlaWdodCI6MC4wLCJMaW5lVHlwZSI6MCwiUGFyZW50U3R5bGUiOm51bGx9LCJQYXJlbnRTdHlsZSI6bnVsbH0sIkRhdGVGb3JtYXQiOnsiJGlkIjoiND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UsIlNtYXJ0RHVyYXRpb25BY3RpdmF0ZWQiOmZhbHNlLCJEYXRlRm9ybWF0Ijp7IiRyZWYiOiI0MjMifSwiSWQiOiJjYjRkZTA4Ni03Y2U3LTQzZWQtODExOC0zNTlmMDkwZjU0MjIiLCJJbXBvcnRJZCI6bnVsbCwiVGl0bGUiOiJIYXJkd2FyZSBSZXFzLiIsIk5vdGUiOm51bGwsIkh5cGVybGluayI6bnVsbCwiSXNDaGFuZ2VkIjpmYWxzZSwiSXNOZXciOmZhbHNlfSx7IiRpZCI6IjQyNCIsIkdyb3VwTmFtZSI6bnVsbCwiU3RhcnREYXRlIjoiMjAyMC0wNi0wNFQwMDowMDowMFoiLCJFbmREYXRlIjoiMjAyMC0wNi0yMVQyMzo1OTowMFoiLCJQZXJjZW50YWdlQ29tcGxldGUiOm51bGwsIlN0eWxlIjp7IiRpZCI6IjQyNSIsIlNoYXBlIjowLCJTaGFwZVRoaWNrbmVzcyI6MywiRHVyYXRpb25Gb3JtYXQiOjAsIkluY2x1ZGVOb25Xb3JraW5nRGF5c0luRHVyYXRpb24iOmZhbHNlLCJQZXJjZW50YWdlQ29tcGxldGVTdHlsZSI6eyIkaWQiOiI0MjYiLCJGb250U2V0dGluZ3MiOnsiJGlkIjoiNDI3IiwiRm9udFNpemUiOjEwLCJGb250TmFtZSI6IkNhbGlicmkiLCJJc0JvbGQiOmZhbHNlLCJJc0l0YWxpYyI6ZmFsc2UsIklzVW5kZXJsaW5lZCI6ZmFsc2UsIlBhcmVudFN0eWxlIjpudWxsfSwiQXV0b1NpemUiOjAsIkZvcmVncm91bmQiOnsiJGlkIjoiNDI4IiwiQ29sb3IiOnsiJHJlZiI6Ijg2In19LCJNYXhXaWR0aCI6MjAwLjAsIk1heEhlaWdodCI6IkluZmluaXR5IiwiU21hcnRGb3JlZ3JvdW5kSXNBY3RpdmUiOmZhbHNlLCJIb3Jpem9udGFsQWxpZ25tZW50IjowLCJWZXJ0aWNhbEFsaWdubWVudCI6MCwiU21hcnRGb3JlZ3JvdW5kIjpudWxsLCJCYWNrZ3JvdW5kRmlsbFR5cGUiOjAsIk1hcmdpbiI6eyIkaWQiOiI0MjkiLCJUb3AiOjAsIkxlZnQiOjAsIlJpZ2h0IjowLCJCb3R0b20iOjB9LCJQYWRkaW5nIjp7IiRpZCI6IjQzMCIsIlRvcCI6MCwiTGVmdCI6MCwiUmlnaHQiOjAsIkJvdHRvbSI6MH0sIkJhY2tncm91bmQiOnsiJHJlZiI6Ijg5In0sIklzVmlzaWJsZSI6dHJ1ZSwiV2lkdGgiOjAuMCwiSGVpZ2h0IjowLjAsIkJvcmRlclN0eWxlIjp7IiRpZCI6IjQzMSIsIkxpbmVDb2xvciI6bnVsbCwiTGluZVdlaWdodCI6MC4wLCJMaW5lVHlwZSI6MCwiUGFyZW50U3R5bGUiOm51bGx9LCJQYXJlbnRTdHlsZSI6bnVsbH0sIkR1cmF0aW9uU3R5bGUiOnsiJGlkIjoiNDMyIiwiRm9udFNldHRpbmdzIjp7IiRpZCI6IjQzMyIsIkZvbnRTaXplIjoxMCwiRm9udE5hbWUiOiJDYWxpYnJpIiwiSXNCb2xkIjpmYWxzZSwiSXNJdGFsaWMiOmZhbHNlLCJJc1VuZGVybGluZWQiOmZhbHNlLCJQYXJlbnRTdHlsZSI6bnVsbH0sIkF1dG9TaXplIjowLCJGb3JlZ3JvdW5kIjp7IiRpZCI6IjQzNCIsIkNvbG9yIjp7IiRyZWYiOiI5MyJ9fSwiTWF4V2lkdGgiOjIwMC4wLCJNYXhIZWlnaHQiOiJJbmZpbml0eSIsIlNtYXJ0Rm9yZWdyb3VuZElzQWN0aXZlIjpmYWxzZSwiSG9yaXpvbnRhbEFsaWdubWVudCI6MCwiVmVydGljYWxBbGlnbm1lbnQiOjAsIlNtYXJ0Rm9yZWdyb3VuZCI6bnVsbCwiQmFja2dyb3VuZEZpbGxUeXBlIjowLCJNYXJnaW4iOnsiJGlkIjoiNDM1IiwiVG9wIjowLCJMZWZ0IjowLCJSaWdodCI6MCwiQm90dG9tIjowfSwiUGFkZGluZyI6eyIkaWQiOiI0MzYiLCJUb3AiOjAsIkxlZnQiOjAsIlJpZ2h0IjowLCJCb3R0b20iOjB9LCJCYWNrZ3JvdW5kIjp7IiRyZWYiOiI5NiJ9LCJJc1Zpc2libGUiOnRydWUsIldpZHRoIjowLjAsIkhlaWdodCI6MC4wLCJCb3JkZXJTdHlsZSI6eyIkaWQiOiI0MzciLCJMaW5lQ29sb3IiOm51bGwsIkxpbmVXZWlnaHQiOjAuMCwiTGluZVR5cGUiOjAsIlBhcmVudFN0eWxlIjpudWxsfSwiUGFyZW50U3R5bGUiOm51bGx9LCJIb3Jpem9udGFsQ29ubmVjdG9yU3R5bGUiOnsiJGlkIjoiNDM4IiwiTGluZUNvbG9yIjp7IiRyZWYiOiI5OCJ9LCJMaW5lV2VpZ2h0IjoxLjAsIkxpbmVUeXBlIjowLCJQYXJlbnRTdHlsZSI6bnVsbH0sIlZlcnRpY2FsQ29ubmVjdG9yU3R5bGUiOnsiJGlkIjoiNDM5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Q0MCIsIk1hcmdpbiI6eyIkaWQiOiI0NDEiLCJUb3AiOjAsIkxlZnQiOjQsIlJpZ2h0Ijo0LCJCb3R0b20iOjB9LCJQYWRkaW5nIjp7IiRpZCI6IjQ0MiIsIlRvcCI6MCwiTGVmdCI6MCwiUmlnaHQiOjAsIkJvdHRvbSI6MH0sIkJhY2tncm91bmQiOnsiJGlkIjoiNDQzIiwiQ29sb3IiOnsiJGlkIjoiNDQ0IiwiQSI6MjU1LCJSIjowLCJHIjoxMTQsIkIiOjE4OH19LCJJc1Zpc2libGUiOnRydWUsIldpZHRoIjowLjAsIkhlaWdodCI6MTIuMCwiQm9yZGVyU3R5bGUiOnsiJGlkIjoiNDQ1IiwiTGluZUNvbG9yIjp7IiRyZWYiOiIxMDkifSwiTGluZVdlaWdodCI6MC4wLCJMaW5lVHlwZSI6MCwiUGFyZW50U3R5bGUiOm51bGx9LCJQYXJlbnRTdHlsZSI6bnVsbH0sIlRpdGxlU3R5bGUiOnsiJGlkIjoiNDQ2IiwiRm9udFNldHRpbmdzIjp7IiRpZCI6IjQ0NyIsIkZvbnRTaXplIjo4LCJGb250TmFtZSI6IkNhbGlicmkiLCJJc0JvbGQiOnRydWUsIklzSXRhbGljIjpmYWxzZSwiSXNVbmRlcmxpbmVkIjpmYWxzZSwiUGFyZW50U3R5bGUiOm51bGx9LCJBdXRvU2l6ZSI6MiwiRm9yZWdyb3VuZCI6eyIkaWQiOiI0NDgiLCJDb2xvciI6eyIkcmVmIjoiMTE0In19LCJNYXhXaWR0aCI6MzMuNzUsIk1heEhlaWdodCI6IkluZmluaXR5IiwiU21hcnRGb3JlZ3JvdW5kSXNBY3RpdmUiOmZhbHNlLCJIb3Jpem9udGFsQWxpZ25tZW50IjowLCJWZXJ0aWNhbEFsaWdubWVudCI6MCwiU21hcnRGb3JlZ3JvdW5kIjpudWxsLCJCYWNrZ3JvdW5kRmlsbFR5cGUiOjAsIk1hcmdpbiI6eyIkaWQiOiI0NDkiLCJUb3AiOjAsIkxlZnQiOjAsIlJpZ2h0IjowLCJCb3R0b20iOjB9LCJQYWRkaW5nIjp7IiRpZCI6IjQ1MCIsIlRvcCI6MCwiTGVmdCI6MCwiUmlnaHQiOjAsIkJvdHRvbSI6MH0sIkJhY2tncm91bmQiOnsiJHJlZiI6IjExNyJ9LCJJc1Zpc2libGUiOnRydWUsIldpZHRoIjowLjAsIkhlaWdodCI6MC4wLCJCb3JkZXJTdHlsZSI6eyIkaWQiOiI0NTEiLCJMaW5lQ29sb3IiOm51bGwsIkxpbmVXZWlnaHQiOjAuMCwiTGluZVR5cGUiOjAsIlBhcmVudFN0eWxlIjpudWxsfSwiUGFyZW50U3R5bGUiOm51bGx9LCJEYXRlU3R5bGUiOnsiJGlkIjoiNDUyIiwiRm9udFNldHRpbmdzIjp7IiRpZCI6IjQ1MyIsIkZvbnRTaXplIjo3LCJGb250TmFtZSI6IkNhbGlicmkiLCJJc0JvbGQiOmZhbHNlLCJJc0l0YWxpYyI6ZmFsc2UsIklzVW5kZXJsaW5lZCI6ZmFsc2UsIlBhcmVudFN0eWxlIjpudWxsfSwiQXV0b1NpemUiOjIsIkZvcmVncm91bmQiOnsiJGlkIjoiNDU0IiwiQ29sb3IiOnsiJHJlZiI6IjEyMSJ9fSwiTWF4V2lkdGgiOjQxLjI1LCJNYXhIZWlnaHQiOiJJbmZpbml0eSIsIlNtYXJ0Rm9yZWdyb3VuZElzQWN0aXZlIjpmYWxzZSwiSG9yaXpvbnRhbEFsaWdubWVudCI6MCwiVmVydGljYWxBbGlnbm1lbnQiOjAsIlNtYXJ0Rm9yZWdyb3VuZCI6bnVsbCwiQmFja2dyb3VuZEZpbGxUeXBlIjowLCJNYXJnaW4iOnsiJGlkIjoiNDU1IiwiVG9wIjowLCJMZWZ0IjowLCJSaWdodCI6MCwiQm90dG9tIjowfSwiUGFkZGluZyI6eyIkaWQiOiI0NTYiLCJUb3AiOjAsIkxlZnQiOjAsIlJpZ2h0IjowLCJCb3R0b20iOjB9LCJCYWNrZ3JvdW5kIjp7IiRyZWYiOiIxMjQifSwiSXNWaXNpYmxlIjp0cnVlLCJXaWR0aCI6MC4wLCJIZWlnaHQiOjAuMCwiQm9yZGVyU3R5bGUiOnsiJGlkIjoiNDU3IiwiTGluZUNvbG9yIjpudWxsLCJMaW5lV2VpZ2h0IjowLjAsIkxpbmVUeXBlIjowLCJQYXJlbnRTdHlsZSI6bnVsbH0sIlBhcmVudFN0eWxlIjpudWxsfSwiRGF0ZUZvcm1hdCI6eyIkaWQiOiI0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OCwiU21hcnREdXJhdGlvbkFjdGl2YXRlZCI6ZmFsc2UsIkRhdGVGb3JtYXQiOnsiJHJlZiI6IjQ1OCJ9LCJJZCI6ImY0NDU4OTU0LThkN2YtNGJmOC04ODQ1LTlhNjBjMjg0YzZmOSIsIkltcG9ydElkIjpudWxsLCJUaXRsZSI6Ik1pZ3JhdGlvbiIsIk5vdGUiOm51bGwsIkh5cGVybGluayI6bnVsbCwiSXNDaGFuZ2VkIjpmYWxzZSwiSXNOZXciOmZhbHNlfSx7IiRpZCI6IjQ1OSIsIkdyb3VwTmFtZSI6bnVsbCwiU3RhcnREYXRlIjoiMjAyMC0wNi0xMVQwMDowMDowMFoiLCJFbmREYXRlIjoiMjAyMC0wNi0yNFQyMzo1OTowMFoiLCJQZXJjZW50YWdlQ29tcGxldGUiOm51bGwsIlN0eWxlIjp7IiRpZCI6IjQ2MCIsIlNoYXBlIjowLCJTaGFwZVRoaWNrbmVzcyI6MywiRHVyYXRpb25Gb3JtYXQiOjAsIkluY2x1ZGVOb25Xb3JraW5nRGF5c0luRHVyYXRpb24iOmZhbHNlLCJQZXJjZW50YWdlQ29tcGxldGVTdHlsZSI6eyIkaWQiOiI0NjEiLCJGb250U2V0dGluZ3MiOnsiJGlkIjoiNDYyIiwiRm9udFNpemUiOjEwLCJGb250TmFtZSI6IkNhbGlicmkiLCJJc0JvbGQiOmZhbHNlLCJJc0l0YWxpYyI6ZmFsc2UsIklzVW5kZXJsaW5lZCI6ZmFsc2UsIlBhcmVudFN0eWxlIjpudWxsfSwiQXV0b1NpemUiOjAsIkZvcmVncm91bmQiOnsiJGlkIjoiNDYzIiwiQ29sb3IiOnsiJHJlZiI6Ijg2In19LCJNYXhXaWR0aCI6MjAwLjAsIk1heEhlaWdodCI6IkluZmluaXR5IiwiU21hcnRGb3JlZ3JvdW5kSXNBY3RpdmUiOmZhbHNlLCJIb3Jpem9udGFsQWxpZ25tZW50IjowLCJWZXJ0aWNhbEFsaWdubWVudCI6MCwiU21hcnRGb3JlZ3JvdW5kIjpudWxsLCJCYWNrZ3JvdW5kRmlsbFR5cGUiOjAsIk1hcmdpbiI6eyIkaWQiOiI0NjQiLCJUb3AiOjAsIkxlZnQiOjAsIlJpZ2h0IjowLCJCb3R0b20iOjB9LCJQYWRkaW5nIjp7IiRpZCI6IjQ2NSIsIlRvcCI6MCwiTGVmdCI6MCwiUmlnaHQiOjAsIkJvdHRvbSI6MH0sIkJhY2tncm91bmQiOnsiJHJlZiI6Ijg5In0sIklzVmlzaWJsZSI6dHJ1ZSwiV2lkdGgiOjAuMCwiSGVpZ2h0IjowLjAsIkJvcmRlclN0eWxlIjp7IiRpZCI6IjQ2NiIsIkxpbmVDb2xvciI6bnVsbCwiTGluZVdlaWdodCI6MC4wLCJMaW5lVHlwZSI6MCwiUGFyZW50U3R5bGUiOm51bGx9LCJQYXJlbnRTdHlsZSI6bnVsbH0sIkR1cmF0aW9uU3R5bGUiOnsiJGlkIjoiNDY3IiwiRm9udFNldHRpbmdzIjp7IiRpZCI6IjQ2OCIsIkZvbnRTaXplIjoxMCwiRm9udE5hbWUiOiJDYWxpYnJpIiwiSXNCb2xkIjpmYWxzZSwiSXNJdGFsaWMiOmZhbHNlLCJJc1VuZGVybGluZWQiOmZhbHNlLCJQYXJlbnRTdHlsZSI6bnVsbH0sIkF1dG9TaXplIjowLCJGb3JlZ3JvdW5kIjp7IiRpZCI6IjQ2OSIsIkNvbG9yIjp7IiRyZWYiOiI5MyJ9fSwiTWF4V2lkdGgiOjIwMC4wLCJNYXhIZWlnaHQiOiJJbmZpbml0eSIsIlNtYXJ0Rm9yZWdyb3VuZElzQWN0aXZlIjpmYWxzZSwiSG9yaXpvbnRhbEFsaWdubWVudCI6MCwiVmVydGljYWxBbGlnbm1lbnQiOjAsIlNtYXJ0Rm9yZWdyb3VuZCI6bnVsbCwiQmFja2dyb3VuZEZpbGxUeXBlIjowLCJNYXJnaW4iOnsiJGlkIjoiNDcwIiwiVG9wIjowLCJMZWZ0IjowLCJSaWdodCI6MCwiQm90dG9tIjowfSwiUGFkZGluZyI6eyIkaWQiOiI0NzEiLCJUb3AiOjAsIkxlZnQiOjAsIlJpZ2h0IjowLCJCb3R0b20iOjB9LCJCYWNrZ3JvdW5kIjp7IiRyZWYiOiI5NiJ9LCJJc1Zpc2libGUiOnRydWUsIldpZHRoIjowLjAsIkhlaWdodCI6MC4wLCJCb3JkZXJTdHlsZSI6eyIkaWQiOiI0NzIiLCJMaW5lQ29sb3IiOm51bGwsIkxpbmVXZWlnaHQiOjAuMCwiTGluZVR5cGUiOjAsIlBhcmVudFN0eWxlIjpudWxsfSwiUGFyZW50U3R5bGUiOm51bGx9LCJIb3Jpem9udGFsQ29ubmVjdG9yU3R5bGUiOnsiJGlkIjoiNDczIiwiTGluZUNvbG9yIjp7IiRyZWYiOiI5OCJ9LCJMaW5lV2VpZ2h0IjoxLjAsIkxpbmVUeXBlIjowLCJQYXJlbnRTdHlsZSI6bnVsbH0sIlZlcnRpY2FsQ29ubmVjdG9yU3R5bGUiOnsiJGlkIjoiNDc0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Q3NSIsIk1hcmdpbiI6eyIkaWQiOiI0NzYiLCJUb3AiOjAsIkxlZnQiOjQsIlJpZ2h0Ijo0LCJCb3R0b20iOjB9LCJQYWRkaW5nIjp7IiRpZCI6IjQ3NyIsIlRvcCI6MCwiTGVmdCI6MCwiUmlnaHQiOjAsIkJvdHRvbSI6MH0sIkJhY2tncm91bmQiOnsiJGlkIjoiNDc4IiwiQ29sb3IiOnsiJGlkIjoiNDc5IiwiQSI6MjU1LCJSIjowLCJHIjoxMTQsIkIiOjE4OH19LCJJc1Zpc2libGUiOnRydWUsIldpZHRoIjowLjAsIkhlaWdodCI6MTIuMCwiQm9yZGVyU3R5bGUiOnsiJGlkIjoiNDgwIiwiTGluZUNvbG9yIjp7IiRyZWYiOiIxMDkifSwiTGluZVdlaWdodCI6MC4wLCJMaW5lVHlwZSI6MCwiUGFyZW50U3R5bGUiOm51bGx9LCJQYXJlbnRTdHlsZSI6bnVsbH0sIlRpdGxlU3R5bGUiOnsiJGlkIjoiNDgxIiwiRm9udFNldHRpbmdzIjp7IiRpZCI6IjQ4MiIsIkZvbnRTaXplIjo4LCJGb250TmFtZSI6IkNhbGlicmkiLCJJc0JvbGQiOnRydWUsIklzSXRhbGljIjpmYWxzZSwiSXNVbmRlcmxpbmVkIjpmYWxzZSwiUGFyZW50U3R5bGUiOm51bGx9LCJBdXRvU2l6ZSI6MiwiRm9yZWdyb3VuZCI6eyIkaWQiOiI0ODMiLCJDb2xvciI6eyIkcmVmIjoiMTE0In19LCJNYXhXaWR0aCI6MzYuNzUsIk1heEhlaWdodCI6IkluZmluaXR5IiwiU21hcnRGb3JlZ3JvdW5kSXNBY3RpdmUiOmZhbHNlLCJIb3Jpem9udGFsQWxpZ25tZW50Ijow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ExNyJ9LCJJc1Zpc2libGUiOnRydWUsIldpZHRoIjowLjAsIkhlaWdodCI6MC4wLCJCb3JkZXJTdHlsZSI6eyIkaWQiOiI0ODYiLCJMaW5lQ29sb3IiOm51bGwsIkxpbmVXZWlnaHQiOjAuMCwiTGluZVR5cGUiOjAsIlBhcmVudFN0eWxlIjpudWxsfSwiUGFyZW50U3R5bGUiOm51bGx9LCJEYXRlU3R5bGUiOnsiJGlkIjoiNDg3IiwiRm9udFNldHRpbmdzIjp7IiRpZCI6IjQ4OCIsIkZvbnRTaXplIjo3LCJGb250TmFtZSI6IkNhbGlicmkiLCJJc0JvbGQiOmZhbHNlLCJJc0l0YWxpYyI6ZmFsc2UsIklzVW5kZXJsaW5lZCI6ZmFsc2UsIlBhcmVudFN0eWxlIjpudWxsfSwiQXV0b1NpemUiOjIsIkZvcmVncm91bmQiOnsiJGlkIjoiNDg5IiwiQ29sb3IiOnsiJHJlZiI6IjEyMSJ9fSwiTWF4V2lkdGgiOjQ1LjAsIk1heEhlaWdodCI6IkluZmluaXR5IiwiU21hcnRGb3JlZ3JvdW5kSXNBY3RpdmUiOmZhbHNlLCJIb3Jpem9udGFsQWxpZ25tZW50IjowLCJWZXJ0aWNhbEFsaWdubWVudCI6MCwiU21hcnRGb3JlZ3JvdW5kIjpudWxsLCJCYWNrZ3JvdW5kRmlsbFR5cGUiOjAsIk1hcmdpbiI6eyIkaWQiOiI0OTAiLCJUb3AiOjAsIkxlZnQiOjAsIlJpZ2h0IjowLCJCb3R0b20iOjB9LCJQYWRkaW5nIjp7IiRpZCI6IjQ5MSIsIlRvcCI6MCwiTGVmdCI6MCwiUmlnaHQiOjAsIkJvdHRvbSI6MH0sIkJhY2tncm91bmQiOnsiJHJlZiI6IjEyNCJ9LCJJc1Zpc2libGUiOnRydWUsIldpZHRoIjowLjAsIkhlaWdodCI6MC4wLCJCb3JkZXJTdHlsZSI6eyIkaWQiOiI0OTIiLCJMaW5lQ29sb3IiOm51bGwsIkxpbmVXZWlnaHQiOjAuMCwiTGluZVR5cGUiOjAsIlBhcmVudFN0eWxlIjpudWxsfSwiUGFyZW50U3R5bGUiOm51bGx9LCJEYXRlRm9ybWF0Ijp7IiRpZCI6IjQ5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5LCJTbWFydER1cmF0aW9uQWN0aXZhdGVkIjpmYWxzZSwiRGF0ZUZvcm1hdCI6eyIkcmVmIjoiNDkzIn0sIklkIjoiZGU4YTM0OWUtNDc0Ny00ZGQ4LTg0YTQtMjBlMjZhNWJmYTQyIiwiSW1wb3J0SWQiOm51bGwsIlRpdGxlIjoiREIgQmFja3VwIiwiTm90ZSI6bnVsbCwiSHlwZXJsaW5rIjpudWxsLCJJc0NoYW5nZWQiOmZhbHNlLCJJc05ldyI6ZmFsc2V9LHsiJGlkIjoiNDk0IiwiR3JvdXBOYW1lIjpudWxsLCJTdGFydERhdGUiOiIyMDIwLTA2LTE3VDAwOjAwOjAwWiIsIkVuZERhdGUiOiIyMDIwLTA2LTI4VDIzOjU5OjAwWiIsIlBlcmNlbnRhZ2VDb21wbGV0ZSI6bnVsbCwiU3R5bGUiOnsiJGlkIjoiNDk1IiwiU2hhcGUiOjAsIlNoYXBlVGhpY2tuZXNzIjozLCJEdXJhdGlvbkZvcm1hdCI6MCwiSW5jbHVkZU5vbldvcmtpbmdEYXlzSW5EdXJhdGlvbiI6ZmFsc2UsIlBlcmNlbnRhZ2VDb21wbGV0ZVN0eWxlIjp7IiRpZCI6IjQ5NiIsIkZvbnRTZXR0aW5ncyI6eyIkaWQiOiI0OTciLCJGb250U2l6ZSI6MTAsIkZvbnROYW1lIjoiQ2FsaWJyaSIsIklzQm9sZCI6ZmFsc2UsIklzSXRhbGljIjpmYWxzZSwiSXNVbmRlcmxpbmVkIjpmYWxzZSwiUGFyZW50U3R5bGUiOm51bGx9LCJBdXRvU2l6ZSI6MCwiRm9yZWdyb3VuZCI6eyIkaWQiOiI0OTgiLCJDb2xvciI6eyIkcmVmIjoiODYifX0sIk1heFdpZHRoIjoyMDAuMCwiTWF4SGVpZ2h0IjoiSW5maW5pdHkiLCJTbWFydEZvcmVncm91bmRJc0FjdGl2ZSI6ZmFsc2UsIkhvcml6b250YWxBbGlnbm1lbnQiOjAsIlZlcnRpY2FsQWxpZ25tZW50IjowLCJTbWFydEZvcmVncm91bmQiOm51bGwsIkJhY2tncm91bmRGaWxsVHlwZSI6MCwiTWFyZ2luIjp7IiRpZCI6IjQ5OSIsIlRvcCI6MCwiTGVmdCI6MCwiUmlnaHQiOjAsIkJvdHRvbSI6MH0sIlBhZGRpbmciOnsiJGlkIjoiNTAwIiwiVG9wIjowLCJMZWZ0IjowLCJSaWdodCI6MCwiQm90dG9tIjowfSwiQmFja2dyb3VuZCI6eyIkcmVmIjoiODkifSwiSXNWaXNpYmxlIjp0cnVlLCJXaWR0aCI6MC4wLCJIZWlnaHQiOjAuMCwiQm9yZGVyU3R5bGUiOnsiJGlkIjoiNTAxIiwiTGluZUNvbG9yIjpudWxsLCJMaW5lV2VpZ2h0IjowLjAsIkxpbmVUeXBlIjowLCJQYXJlbnRTdHlsZSI6bnVsbH0sIlBhcmVudFN0eWxlIjpudWxsfSwiRHVyYXRpb25TdHlsZSI6eyIkaWQiOiI1MDIiLCJGb250U2V0dGluZ3MiOnsiJGlkIjoiNTAzIiwiRm9udFNpemUiOjEwLCJGb250TmFtZSI6IkNhbGlicmkiLCJJc0JvbGQiOmZhbHNlLCJJc0l0YWxpYyI6ZmFsc2UsIklzVW5kZXJsaW5lZCI6ZmFsc2UsIlBhcmVudFN0eWxlIjpudWxsfSwiQXV0b1NpemUiOjAsIkZvcmVncm91bmQiOnsiJGlkIjoiNTA0IiwiQ29sb3IiOnsiJHJlZiI6IjkzIn19LCJNYXhXaWR0aCI6MjAwLjAsIk1heEhlaWdodCI6IkluZmluaXR5IiwiU21hcnRGb3JlZ3JvdW5kSXNBY3RpdmUiOmZhbHNlLCJIb3Jpem9udGFsQWxpZ25tZW50IjowLCJWZXJ0aWNhbEFsaWdubWVudCI6MCwiU21hcnRGb3JlZ3JvdW5kIjpudWxsLCJCYWNrZ3JvdW5kRmlsbFR5cGUiOjAsIk1hcmdpbiI6eyIkaWQiOiI1MDUiLCJUb3AiOjAsIkxlZnQiOjAsIlJpZ2h0IjowLCJCb3R0b20iOjB9LCJQYWRkaW5nIjp7IiRpZCI6IjUwNiIsIlRvcCI6MCwiTGVmdCI6MCwiUmlnaHQiOjAsIkJvdHRvbSI6MH0sIkJhY2tncm91bmQiOnsiJHJlZiI6Ijk2In0sIklzVmlzaWJsZSI6dHJ1ZSwiV2lkdGgiOjAuMCwiSGVpZ2h0IjowLjAsIkJvcmRlclN0eWxlIjp7IiRpZCI6IjUwNyIsIkxpbmVDb2xvciI6bnVsbCwiTGluZVdlaWdodCI6MC4wLCJMaW5lVHlwZSI6MCwiUGFyZW50U3R5bGUiOm51bGx9LCJQYXJlbnRTdHlsZSI6bnVsbH0sIkhvcml6b250YWxDb25uZWN0b3JTdHlsZSI6eyIkaWQiOiI1MDgiLCJMaW5lQ29sb3IiOnsiJHJlZiI6Ijk4In0sIkxpbmVXZWlnaHQiOjEuMCwiTGluZVR5cGUiOjAsIlBhcmVudFN0eWxlIjpudWxsfSwiVmVydGljYWxDb25uZWN0b3JTdHlsZSI6eyIkaWQiOiI1MDkiLCJMaW5lQ29sb3IiOnsiJHJlZiI6IjEw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NTEwIiwiTWFyZ2luIjp7IiRpZCI6IjUxMSIsIlRvcCI6MCwiTGVmdCI6NCwiUmlnaHQiOjQsIkJvdHRvbSI6MH0sIlBhZGRpbmciOnsiJGlkIjoiNTEyIiwiVG9wIjowLCJMZWZ0IjowLCJSaWdodCI6MCwiQm90dG9tIjowfSwiQmFja2dyb3VuZCI6eyIkaWQiOiI1MTMiLCJDb2xvciI6eyIkaWQiOiI1MTQiLCJBIjoyNTUsIlIiOjIzNywiRyI6MTI1LCJCIjo0OX19LCJJc1Zpc2libGUiOnRydWUsIldpZHRoIjowLjAsIkhlaWdodCI6MTIuMCwiQm9yZGVyU3R5bGUiOnsiJGlkIjoiNTE1IiwiTGluZUNvbG9yIjp7IiRyZWYiOiIxMDkifSwiTGluZVdlaWdodCI6MC4wLCJMaW5lVHlwZSI6MCwiUGFyZW50U3R5bGUiOm51bGx9LCJQYXJlbnRTdHlsZSI6bnVsbH0sIlRpdGxlU3R5bGUiOnsiJGlkIjoiNTE2IiwiRm9udFNldHRpbmdzIjp7IiRpZCI6IjUxNyIsIkZvbnRTaXplIjo4LCJGb250TmFtZSI6IkNhbGlicmkiLCJJc0JvbGQiOnRydWUsIklzSXRhbGljIjpmYWxzZSwiSXNVbmRlcmxpbmVkIjpmYWxzZSwiUGFyZW50U3R5bGUiOm51bGx9LCJBdXRvU2l6ZSI6MiwiRm9yZWdyb3VuZCI6eyIkaWQiOiI1MTgiLCJDb2xvciI6eyIkcmVmIjoiMTE0In19LCJNYXhXaWR0aCI6ODEuNzUsIk1heEhlaWdodCI6IkluZmluaXR5IiwiU21hcnRGb3JlZ3JvdW5kSXNBY3RpdmUiOmZhbHNlLCJIb3Jpem9udGFsQWxpZ25tZW50IjowLCJWZXJ0aWNhbEFsaWdubWVudCI6MCwiU21hcnRGb3JlZ3JvdW5kIjpudWxsLCJCYWNrZ3JvdW5kRmlsbFR5cGUiOjAsIk1hcmdpbiI6eyIkaWQiOiI1MTkiLCJUb3AiOjAsIkxlZnQiOjAsIlJpZ2h0IjowLCJCb3R0b20iOjB9LCJQYWRkaW5nIjp7IiRpZCI6IjUyMCIsIlRvcCI6MCwiTGVmdCI6MCwiUmlnaHQiOjAsIkJvdHRvbSI6MH0sIkJhY2tncm91bmQiOnsiJHJlZiI6IjExNyJ9LCJJc1Zpc2libGUiOnRydWUsIldpZHRoIjowLjAsIkhlaWdodCI6MC4wLCJCb3JkZXJTdHlsZSI6eyIkaWQiOiI1MjEiLCJMaW5lQ29sb3IiOm51bGwsIkxpbmVXZWlnaHQiOjAuMCwiTGluZVR5cGUiOjAsIlBhcmVudFN0eWxlIjpudWxsfSwiUGFyZW50U3R5bGUiOm51bGx9LCJEYXRlU3R5bGUiOnsiJGlkIjoiNTIyIiwiRm9udFNldHRpbmdzIjp7IiRpZCI6IjUyMyIsIkZvbnRTaXplIjo3LCJGb250TmFtZSI6IkNhbGlicmkiLCJJc0JvbGQiOmZhbHNlLCJJc0l0YWxpYyI6ZmFsc2UsIklzVW5kZXJsaW5lZCI6ZmFsc2UsIlBhcmVudFN0eWxlIjpudWxsfSwiQXV0b1NpemUiOjIsIkZvcmVncm91bmQiOnsiJGlkIjoiNTI0IiwiQ29sb3IiOnsiJHJlZiI6IjEyMSJ9fSwiTWF4V2lkdGgiOjQ1LjAsIk1heEhlaWdodCI6IkluZmluaXR5IiwiU21hcnRGb3JlZ3JvdW5kSXNBY3RpdmUiOmZhbHNlLCJIb3Jpem9udGFsQWxpZ25tZW50IjowLCJWZXJ0aWNhbEFsaWdubWVudCI6MCwiU21hcnRGb3JlZ3JvdW5kIjpudWxsLCJCYWNrZ3JvdW5kRmlsbFR5cGUiOjAsIk1hcmdpbiI6eyIkaWQiOiI1MjUiLCJUb3AiOjAsIkxlZnQiOjAsIlJpZ2h0IjowLCJCb3R0b20iOjB9LCJQYWRkaW5nIjp7IiRpZCI6IjUyNiIsIlRvcCI6MCwiTGVmdCI6MCwiUmlnaHQiOjAsIkJvdHRvbSI6MH0sIkJhY2tncm91bmQiOnsiJHJlZiI6IjEyNCJ9LCJJc1Zpc2libGUiOnRydWUsIldpZHRoIjowLjAsIkhlaWdodCI6MC4wLCJCb3JkZXJTdHlsZSI6eyIkaWQiOiI1MjciLCJMaW5lQ29sb3IiOm51bGwsIkxpbmVXZWlnaHQiOjAuMCwiTGluZVR5cGUiOjAsIlBhcmVudFN0eWxlIjpudWxsfSwiUGFyZW50U3R5bGUiOm51bGx9LCJEYXRlRm9ybWF0Ijp7IiRpZCI6IjU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CwiU21hcnREdXJhdGlvbkFjdGl2YXRlZCI6ZmFsc2UsIkRhdGVGb3JtYXQiOnsiJHJlZiI6IjUyOCJ9LCJJZCI6ImI1ZDc4ZGExLWZjNTgtNDE5Mi1hNjY5LTcyM2JmYTAzOWJhNSIsIkltcG9ydElkIjpudWxsLCJUaXRsZSI6IkZyb250IEVuZCBEZXZlbG9wbWVudCIsIk5vdGUiOm51bGwsIkh5cGVybGluayI6bnVsbCwiSXNDaGFuZ2VkIjpmYWxzZSwiSXNOZXciOmZhbHNlfSx7IiRpZCI6IjUyOSIsIkdyb3VwTmFtZSI6bnVsbCwiU3RhcnREYXRlIjoiMjAyMC0wNi0yNVQwMDowMDowMFoiLCJFbmREYXRlIjoiMjAyMC0wNy0wMVQyMzo1OTowMFoiLCJQZXJjZW50YWdlQ29tcGxldGUiOm51bGwsIlN0eWxlIjp7IiRpZCI6IjUzMCIsIlNoYXBlIjowLCJTaGFwZVRoaWNrbmVzcyI6MywiRHVyYXRpb25Gb3JtYXQiOjAsIkluY2x1ZGVOb25Xb3JraW5nRGF5c0luRHVyYXRpb24iOmZhbHNlLCJQZXJjZW50YWdlQ29tcGxldGVTdHlsZSI6eyIkaWQiOiI1MzEiLCJGb250U2V0dGluZ3MiOnsiJGlkIjoiNTMyIiwiRm9udFNpemUiOjEwLCJGb250TmFtZSI6IkNhbGlicmkiLCJJc0JvbGQiOmZhbHNlLCJJc0l0YWxpYyI6ZmFsc2UsIklzVW5kZXJsaW5lZCI6ZmFsc2UsIlBhcmVudFN0eWxlIjpudWxsfSwiQXV0b1NpemUiOjAsIkZvcmVncm91bmQiOnsiJGlkIjoiNTMzIiwiQ29sb3IiOnsiJHJlZiI6Ijg2In19LCJNYXhXaWR0aCI6MjAwLjAsIk1heEhlaWdodCI6IkluZmluaXR5IiwiU21hcnRGb3JlZ3JvdW5kSXNBY3RpdmUiOmZhbHNlLCJIb3Jpem9udGFsQWxpZ25tZW50IjowLCJWZXJ0aWNhbEFsaWdubWVudCI6MCwiU21hcnRGb3JlZ3JvdW5kIjpudWxsLCJCYWNrZ3JvdW5kRmlsbFR5cGUiOjAsIk1hcmdpbiI6eyIkaWQiOiI1MzQiLCJUb3AiOjAsIkxlZnQiOjAsIlJpZ2h0IjowLCJCb3R0b20iOjB9LCJQYWRkaW5nIjp7IiRpZCI6IjUzNSIsIlRvcCI6MCwiTGVmdCI6MCwiUmlnaHQiOjAsIkJvdHRvbSI6MH0sIkJhY2tncm91bmQiOnsiJHJlZiI6Ijg5In0sIklzVmlzaWJsZSI6dHJ1ZSwiV2lkdGgiOjAuMCwiSGVpZ2h0IjowLjAsIkJvcmRlclN0eWxlIjp7IiRpZCI6IjUzNiIsIkxpbmVDb2xvciI6bnVsbCwiTGluZVdlaWdodCI6MC4wLCJMaW5lVHlwZSI6MCwiUGFyZW50U3R5bGUiOm51bGx9LCJQYXJlbnRTdHlsZSI6bnVsbH0sIkR1cmF0aW9uU3R5bGUiOnsiJGlkIjoiNTM3IiwiRm9udFNldHRpbmdzIjp7IiRpZCI6IjUzOCIsIkZvbnRTaXplIjoxMCwiRm9udE5hbWUiOiJDYWxpYnJpIiwiSXNCb2xkIjpmYWxzZSwiSXNJdGFsaWMiOmZhbHNlLCJJc1VuZGVybGluZWQiOmZhbHNlLCJQYXJlbnRTdHlsZSI6bnVsbH0sIkF1dG9TaXplIjowLCJGb3JlZ3JvdW5kIjp7IiRpZCI6IjUzOSIsIkNvbG9yIjp7IiRyZWYiOiI5MyJ9fSwiTWF4V2lkdGgiOjIwMC4wLCJNYXhIZWlnaHQiOiJJbmZpbml0eSIsIlNtYXJ0Rm9yZWdyb3VuZElzQWN0aXZlIjpmYWxzZSwiSG9yaXpvbnRhbEFsaWdubWVudCI6MCwiVmVydGljYWxBbGlnbm1lbnQiOjAsIlNtYXJ0Rm9yZWdyb3VuZCI6bnVsbCwiQmFja2dyb3VuZEZpbGxUeXBlIjowLCJNYXJnaW4iOnsiJGlkIjoiNTQwIiwiVG9wIjowLCJMZWZ0IjowLCJSaWdodCI6MCwiQm90dG9tIjowfSwiUGFkZGluZyI6eyIkaWQiOiI1NDEiLCJUb3AiOjAsIkxlZnQiOjAsIlJpZ2h0IjowLCJCb3R0b20iOjB9LCJCYWNrZ3JvdW5kIjp7IiRyZWYiOiI5NiJ9LCJJc1Zpc2libGUiOnRydWUsIldpZHRoIjowLjAsIkhlaWdodCI6MC4wLCJCb3JkZXJTdHlsZSI6eyIkaWQiOiI1NDIiLCJMaW5lQ29sb3IiOm51bGwsIkxpbmVXZWlnaHQiOjAuMCwiTGluZVR5cGUiOjAsIlBhcmVudFN0eWxlIjpudWxsfSwiUGFyZW50U3R5bGUiOm51bGx9LCJIb3Jpem9udGFsQ29ubmVjdG9yU3R5bGUiOnsiJGlkIjoiNTQzIiwiTGluZUNvbG9yIjp7IiRyZWYiOiI5OCJ9LCJMaW5lV2VpZ2h0IjoxLjAsIkxpbmVUeXBlIjowLCJQYXJlbnRTdHlsZSI6bnVsbH0sIlZlcnRpY2FsQ29ubmVjdG9yU3R5bGUiOnsiJGlkIjoiNTQ0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U0NSIsIk1hcmdpbiI6eyIkaWQiOiI1NDYiLCJUb3AiOjAsIkxlZnQiOjQsIlJpZ2h0Ijo0LCJCb3R0b20iOjB9LCJQYWRkaW5nIjp7IiRpZCI6IjU0NyIsIlRvcCI6MCwiTGVmdCI6MCwiUmlnaHQiOjAsIkJvdHRvbSI6MH0sIkJhY2tncm91bmQiOnsiJGlkIjoiNTQ4IiwiQ29sb3IiOnsiJGlkIjoiNTQ5IiwiQSI6MjU1LCJSIjowLCJHIjoxMTQsIkIiOjE4OH19LCJJc1Zpc2libGUiOnRydWUsIldpZHRoIjowLjAsIkhlaWdodCI6MTIuMCwiQm9yZGVyU3R5bGUiOnsiJGlkIjoiNTUwIiwiTGluZUNvbG9yIjp7IiRyZWYiOiIxMDkifSwiTGluZVdlaWdodCI6MC4wLCJMaW5lVHlwZSI6MCwiUGFyZW50U3R5bGUiOm51bGx9LCJQYXJlbnRTdHlsZSI6bnVsbH0sIlRpdGxlU3R5bGUiOnsiJGlkIjoiNTUxIiwiRm9udFNldHRpbmdzIjp7IiRpZCI6IjU1MiIsIkZvbnRTaXplIjo4LCJGb250TmFtZSI6IkNhbGlicmkiLCJJc0JvbGQiOnRydWUsIklzSXRhbGljIjpmYWxzZSwiSXNVbmRlcmxpbmVkIjpmYWxzZSwiUGFyZW50U3R5bGUiOm51bGx9LCJBdXRvU2l6ZSI6MiwiRm9yZWdyb3VuZCI6eyIkaWQiOiI1NTMiLCJDb2xvciI6eyIkcmVmIjoiMTE0In19LCJNYXhXaWR0aCI6NDYuNSwiTWF4SGVpZ2h0IjoiSW5maW5pdHkiLCJTbWFydEZvcmVncm91bmRJc0FjdGl2ZSI6ZmFsc2UsIkhvcml6b250YWxBbGlnbm1lbnQiOjAsIlZlcnRpY2FsQWxpZ25tZW50IjowLCJTbWFydEZvcmVncm91bmQiOm51bGwsIkJhY2tncm91bmRGaWxsVHlwZSI6MCwiTWFyZ2luIjp7IiRpZCI6IjU1NCIsIlRvcCI6MCwiTGVmdCI6MCwiUmlnaHQiOjAsIkJvdHRvbSI6MH0sIlBhZGRpbmciOnsiJGlkIjoiNTU1IiwiVG9wIjowLCJMZWZ0IjowLCJSaWdodCI6MCwiQm90dG9tIjowfSwiQmFja2dyb3VuZCI6eyIkcmVmIjoiMTE3In0sIklzVmlzaWJsZSI6dHJ1ZSwiV2lkdGgiOjAuMCwiSGVpZ2h0IjowLjAsIkJvcmRlclN0eWxlIjp7IiRpZCI6IjU1NiIsIkxpbmVDb2xvciI6bnVsbCwiTGluZVdlaWdodCI6MC4wLCJMaW5lVHlwZSI6MCwiUGFyZW50U3R5bGUiOm51bGx9LCJQYXJlbnRTdHlsZSI6bnVsbH0sIkRhdGVTdHlsZSI6eyIkaWQiOiI1NTciLCJGb250U2V0dGluZ3MiOnsiJGlkIjoiNTU4IiwiRm9udFNpemUiOjcsIkZvbnROYW1lIjoiQ2FsaWJyaSIsIklzQm9sZCI6ZmFsc2UsIklzSXRhbGljIjpmYWxzZSwiSXNVbmRlcmxpbmVkIjpmYWxzZSwiUGFyZW50U3R5bGUiOm51bGx9LCJBdXRvU2l6ZSI6MiwiRm9yZWdyb3VuZCI6eyIkaWQiOiI1NTkiLCJDb2xvciI6eyIkcmVmIjoiMTIxIn19LCJNYXhXaWR0aCI6MzkuMCwiTWF4SGVpZ2h0IjoiSW5maW5pdHkiLCJTbWFydEZvcmVncm91bmRJc0FjdGl2ZSI6ZmFsc2UsIkhvcml6b250YWxBbGlnbm1lbnQiOjAsIlZlcnRpY2FsQWxpZ25tZW50IjowLCJTbWFydEZvcmVncm91bmQiOm51bGwsIkJhY2tncm91bmRGaWxsVHlwZSI6MCwiTWFyZ2luIjp7IiRpZCI6IjU2MCIsIlRvcCI6MCwiTGVmdCI6MCwiUmlnaHQiOjAsIkJvdHRvbSI6MH0sIlBhZGRpbmciOnsiJGlkIjoiNTYxIiwiVG9wIjowLCJMZWZ0IjowLCJSaWdodCI6MCwiQm90dG9tIjowfSwiQmFja2dyb3VuZCI6eyIkcmVmIjoiMTI0In0sIklzVmlzaWJsZSI6dHJ1ZSwiV2lkdGgiOjAuMCwiSGVpZ2h0IjowLjAsIkJvcmRlclN0eWxlIjp7IiRpZCI6IjU2MiIsIkxpbmVDb2xvciI6bnVsbCwiTGluZVdlaWdodCI6MC4wLCJMaW5lVHlwZSI6MCwiUGFyZW50U3R5bGUiOm51bGx9LCJQYXJlbnRTdHlsZSI6bnVsbH0sIkRhdGVGb3JtYXQiOnsiJGlkIjoiNTY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xLCJTbWFydER1cmF0aW9uQWN0aXZhdGVkIjpmYWxzZSwiRGF0ZUZvcm1hdCI6eyIkcmVmIjoiNTYzIn0sIklkIjoiMTUxMTg0YmYtYTQ4Ny00NjU1LWE2NjgtOTJiNTljNzQ4M2ZjIiwiSW1wb3J0SWQiOm51bGwsIlRpdGxlIjoiTW9iaWxlIENsaWVudCIsIk5vdGUiOm51bGwsIkh5cGVybGluayI6bnVsbCwiSXNDaGFuZ2VkIjpmYWxzZSwiSXNOZXciOmZhbHNlfSx7IiRpZCI6IjU2NCIsIkdyb3VwTmFtZSI6bnVsbCwiU3RhcnREYXRlIjoiMjAyMC0wNi0zMFQwMDowMDowMFoiLCJFbmREYXRlIjoiMjAyMC0wNy0xOFQyMzo1OTowMFoiLCJQZXJjZW50YWdlQ29tcGxldGUiOm51bGwsIlN0eWxlIjp7IiRpZCI6IjU2NSIsIlNoYXBlIjowLCJTaGFwZVRoaWNrbmVzcyI6MywiRHVyYXRpb25Gb3JtYXQiOjAsIkluY2x1ZGVOb25Xb3JraW5nRGF5c0luRHVyYXRpb24iOmZhbHNlLCJQZXJjZW50YWdlQ29tcGxldGVTdHlsZSI6eyIkaWQiOiI1NjYiLCJGb250U2V0dGluZ3MiOnsiJGlkIjoiNTY3IiwiRm9udFNpemUiOjEwLCJGb250TmFtZSI6IkNhbGlicmkiLCJJc0JvbGQiOmZhbHNlLCJJc0l0YWxpYyI6ZmFsc2UsIklzVW5kZXJsaW5lZCI6ZmFsc2UsIlBhcmVudFN0eWxlIjpudWxsfSwiQXV0b1NpemUiOjAsIkZvcmVncm91bmQiOnsiJGlkIjoiNTY4IiwiQ29sb3IiOnsiJHJlZiI6Ijg2In19LCJNYXhXaWR0aCI6MjAwLjAsIk1heEhlaWdodCI6IkluZmluaXR5IiwiU21hcnRGb3JlZ3JvdW5kSXNBY3RpdmUiOmZhbHNlLCJIb3Jpem9udGFsQWxpZ25tZW50IjowLCJWZXJ0aWNhbEFsaWdubWVudCI6MCwiU21hcnRGb3JlZ3JvdW5kIjpudWxsLCJCYWNrZ3JvdW5kRmlsbFR5cGUiOjAsIk1hcmdpbiI6eyIkaWQiOiI1NjkiLCJUb3AiOjAsIkxlZnQiOjAsIlJpZ2h0IjowLCJCb3R0b20iOjB9LCJQYWRkaW5nIjp7IiRpZCI6IjU3MCIsIlRvcCI6MCwiTGVmdCI6MCwiUmlnaHQiOjAsIkJvdHRvbSI6MH0sIkJhY2tncm91bmQiOnsiJHJlZiI6Ijg5In0sIklzVmlzaWJsZSI6dHJ1ZSwiV2lkdGgiOjAuMCwiSGVpZ2h0IjowLjAsIkJvcmRlclN0eWxlIjp7IiRpZCI6IjU3MSIsIkxpbmVDb2xvciI6bnVsbCwiTGluZVdlaWdodCI6MC4wLCJMaW5lVHlwZSI6MCwiUGFyZW50U3R5bGUiOm51bGx9LCJQYXJlbnRTdHlsZSI6bnVsbH0sIkR1cmF0aW9uU3R5bGUiOnsiJGlkIjoiNTcyIiwiRm9udFNldHRpbmdzIjp7IiRpZCI6IjU3MyIsIkZvbnRTaXplIjoxMCwiRm9udE5hbWUiOiJDYWxpYnJpIiwiSXNCb2xkIjpmYWxzZSwiSXNJdGFsaWMiOmZhbHNlLCJJc1VuZGVybGluZWQiOmZhbHNlLCJQYXJlbnRTdHlsZSI6bnVsbH0sIkF1dG9TaXplIjowLCJGb3JlZ3JvdW5kIjp7IiRpZCI6IjU3NCIsIkNvbG9yIjp7IiRyZWYiOiI5MyJ9fSwiTWF4V2lkdGgiOjIwMC4wLCJNYXhIZWlnaHQiOiJJbmZpbml0eSIsIlNtYXJ0Rm9yZWdyb3VuZElzQWN0aXZlIjpmYWxzZSwiSG9yaXpvbnRhbEFsaWdubWVudCI6MCwiVmVydGljYWxBbGlnbm1lbnQiOjAsIlNtYXJ0Rm9yZWdyb3VuZCI6bnVsbCwiQmFja2dyb3VuZEZpbGxUeXBlIjowLCJNYXJnaW4iOnsiJGlkIjoiNTc1IiwiVG9wIjowLCJMZWZ0IjowLCJSaWdodCI6MCwiQm90dG9tIjowfSwiUGFkZGluZyI6eyIkaWQiOiI1NzYiLCJUb3AiOjAsIkxlZnQiOjAsIlJpZ2h0IjowLCJCb3R0b20iOjB9LCJCYWNrZ3JvdW5kIjp7IiRyZWYiOiI5NiJ9LCJJc1Zpc2libGUiOnRydWUsIldpZHRoIjowLjAsIkhlaWdodCI6MC4wLCJCb3JkZXJTdHlsZSI6eyIkaWQiOiI1NzciLCJMaW5lQ29sb3IiOm51bGwsIkxpbmVXZWlnaHQiOjAuMCwiTGluZVR5cGUiOjAsIlBhcmVudFN0eWxlIjpudWxsfSwiUGFyZW50U3R5bGUiOm51bGx9LCJIb3Jpem9udGFsQ29ubmVjdG9yU3R5bGUiOnsiJGlkIjoiNTc4IiwiTGluZUNvbG9yIjp7IiRyZWYiOiI5OCJ9LCJMaW5lV2VpZ2h0IjoxLjAsIkxpbmVUeXBlIjowLCJQYXJlbnRTdHlsZSI6bnVsbH0sIlZlcnRpY2FsQ29ubmVjdG9yU3R5bGUiOnsiJGlkIjoiNTc5IiwiTGluZUNvbG9yIjp7IiRyZWYiOiIxMDEi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NSwiSXNCZWxvd1RpbWViYW5kIjp0cnVlLCJQZXJjZW50YWdlQ29tcGxldGVTaGFwZU9wYWNpdHkiOjM1LCJTaGFwZVN0eWxlIjp7IiRpZCI6IjU4MCIsIk1hcmdpbiI6eyIkaWQiOiI1ODEiLCJUb3AiOjAsIkxlZnQiOjQsIlJpZ2h0Ijo0LCJCb3R0b20iOjB9LCJQYWRkaW5nIjp7IiRpZCI6IjU4MiIsIlRvcCI6MCwiTGVmdCI6MCwiUmlnaHQiOjAsIkJvdHRvbSI6MH0sIkJhY2tncm91bmQiOnsiJGlkIjoiNTgzIiwiQ29sb3IiOnsiJGlkIjoiNTg0IiwiQSI6MjU1LCJSIjowLCJHIjoxMTQsIkIiOjE4OH19LCJJc1Zpc2libGUiOnRydWUsIldpZHRoIjowLjAsIkhlaWdodCI6MTIuMCwiQm9yZGVyU3R5bGUiOnsiJGlkIjoiNTg1IiwiTGluZUNvbG9yIjp7IiRyZWYiOiIxMDkifSwiTGluZVdlaWdodCI6MC4wLCJMaW5lVHlwZSI6MCwiUGFyZW50U3R5bGUiOm51bGx9LCJQYXJlbnRTdHlsZSI6bnVsbH0sIlRpdGxlU3R5bGUiOnsiJGlkIjoiNTg2IiwiRm9udFNldHRpbmdzIjp7IiRpZCI6IjU4NyIsIkZvbnRTaXplIjo4LCJGb250TmFtZSI6IkNhbGlicmkiLCJJc0JvbGQiOnRydWUsIklzSXRhbGljIjpmYWxzZSwiSXNVbmRlcmxpbmVkIjpmYWxzZSwiUGFyZW50U3R5bGUiOm51bGx9LCJBdXRvU2l6ZSI6MiwiRm9yZWdyb3VuZCI6eyIkaWQiOiI1ODgiLCJDb2xvciI6eyIkcmVmIjoiMTE0In19LCJNYXhXaWR0aCI6NzUuMCwiTWF4SGVpZ2h0IjoiSW5maW5pdHkiLCJTbWFydEZvcmVncm91bmRJc0FjdGl2ZSI6ZmFsc2UsIkhvcml6b250YWxBbGlnbm1lbnQiOjAsIlZlcnRpY2FsQWxpZ25tZW50IjowLCJTbWFydEZvcmVncm91bmQiOm51bGwsIkJhY2tncm91bmRGaWxsVHlwZSI6MCwiTWFyZ2luIjp7IiRpZCI6IjU4OSIsIlRvcCI6MCwiTGVmdCI6MCwiUmlnaHQiOjAsIkJvdHRvbSI6MH0sIlBhZGRpbmciOnsiJGlkIjoiNTkwIiwiVG9wIjowLCJMZWZ0IjowLCJSaWdodCI6MCwiQm90dG9tIjowfSwiQmFja2dyb3VuZCI6eyIkcmVmIjoiMTE3In0sIklzVmlzaWJsZSI6dHJ1ZSwiV2lkdGgiOjAuMCwiSGVpZ2h0IjowLjAsIkJvcmRlclN0eWxlIjp7IiRpZCI6IjU5MSIsIkxpbmVDb2xvciI6bnVsbCwiTGluZVdlaWdodCI6MC4wLCJMaW5lVHlwZSI6MCwiUGFyZW50U3R5bGUiOm51bGx9LCJQYXJlbnRTdHlsZSI6bnVsbH0sIkRhdGVTdHlsZSI6eyIkaWQiOiI1OTIiLCJGb250U2V0dGluZ3MiOnsiJGlkIjoiNTkzIiwiRm9udFNpemUiOjcsIkZvbnROYW1lIjoiQ2FsaWJyaSIsIklzQm9sZCI6ZmFsc2UsIklzSXRhbGljIjpmYWxzZSwiSXNVbmRlcmxpbmVkIjpmYWxzZSwiUGFyZW50U3R5bGUiOm51bGx9LCJBdXRvU2l6ZSI6MiwiRm9yZWdyb3VuZCI6eyIkaWQiOiI1OTQiLCJDb2xvciI6eyIkcmVmIjoiMTIxIn19LCJNYXhXaWR0aCI6NDIuNzUsIk1heEhlaWdodCI6IkluZmluaXR5IiwiU21hcnRGb3JlZ3JvdW5kSXNBY3RpdmUiOmZhbHNlLCJIb3Jpem9udGFsQWxpZ25tZW50IjowLCJWZXJ0aWNhbEFsaWdubWVudCI6MCwiU21hcnRGb3JlZ3JvdW5kIjpudWxsLCJCYWNrZ3JvdW5kRmlsbFR5cGUiOjAsIk1hcmdpbiI6eyIkaWQiOiI1OTUiLCJUb3AiOjAsIkxlZnQiOjAsIlJpZ2h0IjowLCJCb3R0b20iOjB9LCJQYWRkaW5nIjp7IiRpZCI6IjU5NiIsIlRvcCI6MCwiTGVmdCI6MCwiUmlnaHQiOjAsIkJvdHRvbSI6MH0sIkJhY2tncm91bmQiOnsiJHJlZiI6IjEyNCJ9LCJJc1Zpc2libGUiOnRydWUsIldpZHRoIjowLjAsIkhlaWdodCI6MC4wLCJCb3JkZXJTdHlsZSI6eyIkaWQiOiI1OTciLCJMaW5lQ29sb3IiOm51bGwsIkxpbmVXZWlnaHQiOjAuMCwiTGluZVR5cGUiOjAsIlBhcmVudFN0eWxlIjpudWxsfSwiUGFyZW50U3R5bGUiOm51bGx9LCJEYXRlRm9ybWF0Ijp7IiRpZCI6IjU5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iwiU21hcnREdXJhdGlvbkFjdGl2YXRlZCI6ZmFsc2UsIkRhdGVGb3JtYXQiOnsiJHJlZiI6IjU5OCJ9LCJJZCI6IjA2OGJlYWYzLThlZjUtNDI4Ny04NjViLWVmYTNkMjhkNTRkOCIsIkltcG9ydElkIjpudWxsLCJUaXRsZSI6IlByZXBhcmUgRW52aXJvbm1lbnQgIiwiTm90ZSI6bnVsbCwiSHlwZXJsaW5rIjpudWxsLCJJc0NoYW5nZWQiOmZhbHNlLCJJc05ldyI6ZmFsc2V9LHsiJGlkIjoiNTk5IiwiR3JvdXBOYW1lIjpudWxsLCJTdGFydERhdGUiOiIyMDIwLTA3LTE4VDAwOjAwOjAwWiIsIkVuZERhdGUiOiIyMDIwLTA3LTMxVDIzOjU5OjAwWiIsIlBlcmNlbnRhZ2VDb21wbGV0ZSI6bnVsbCwiU3R5bGUiOnsiJGlkIjoiNjAwIiwiU2hhcGUiOjAsIlNoYXBlVGhpY2tuZXNzIjozLCJEdXJhdGlvbkZvcm1hdCI6MCwiSW5jbHVkZU5vbldvcmtpbmdEYXlzSW5EdXJhdGlvbiI6ZmFsc2UsIlBlcmNlbnRhZ2VDb21wbGV0ZVN0eWxlIjp7IiRpZCI6IjYwMSIsIkZvbnRTZXR0aW5ncyI6eyIkaWQiOiI2MDIiLCJGb250U2l6ZSI6MTAsIkZvbnROYW1lIjoiQ2FsaWJyaSIsIklzQm9sZCI6ZmFsc2UsIklzSXRhbGljIjpmYWxzZSwiSXNVbmRlcmxpbmVkIjpmYWxzZSwiUGFyZW50U3R5bGUiOm51bGx9LCJBdXRvU2l6ZSI6MCwiRm9yZWdyb3VuZCI6eyIkaWQiOiI2MDMiLCJDb2xvciI6eyIkcmVmIjoiODYifX0sIk1heFdpZHRoIjoyMDAuMCwiTWF4SGVpZ2h0IjoiSW5maW5pdHkiLCJTbWFydEZvcmVncm91bmRJc0FjdGl2ZSI6ZmFsc2UsIkhvcml6b250YWxBbGlnbm1lbnQiOjAsIlZlcnRpY2FsQWxpZ25tZW50IjowLCJTbWFydEZvcmVncm91bmQiOm51bGwsIkJhY2tncm91bmRGaWxsVHlwZSI6MCwiTWFyZ2luIjp7IiRpZCI6IjYwNCIsIlRvcCI6MCwiTGVmdCI6MCwiUmlnaHQiOjAsIkJvdHRvbSI6MH0sIlBhZGRpbmciOnsiJGlkIjoiNjA1IiwiVG9wIjowLCJMZWZ0IjowLCJSaWdodCI6MCwiQm90dG9tIjowfSwiQmFja2dyb3VuZCI6eyIkcmVmIjoiODkifSwiSXNWaXNpYmxlIjp0cnVlLCJXaWR0aCI6MC4wLCJIZWlnaHQiOjAuMCwiQm9yZGVyU3R5bGUiOnsiJGlkIjoiNjA2IiwiTGluZUNvbG9yIjpudWxsLCJMaW5lV2VpZ2h0IjowLjAsIkxpbmVUeXBlIjowLCJQYXJlbnRTdHlsZSI6bnVsbH0sIlBhcmVudFN0eWxlIjpudWxsfSwiRHVyYXRpb25TdHlsZSI6eyIkaWQiOiI2MDciLCJGb250U2V0dGluZ3MiOnsiJGlkIjoiNjA4IiwiRm9udFNpemUiOjEwLCJGb250TmFtZSI6IkNhbGlicmkiLCJJc0JvbGQiOmZhbHNlLCJJc0l0YWxpYyI6ZmFsc2UsIklzVW5kZXJsaW5lZCI6ZmFsc2UsIlBhcmVudFN0eWxlIjpudWxsfSwiQXV0b1NpemUiOjAsIkZvcmVncm91bmQiOnsiJGlkIjoiNjA5IiwiQ29sb3IiOnsiJHJlZiI6IjkzIn19LCJNYXhXaWR0aCI6MjAwLjAsIk1heEhlaWdodCI6IkluZmluaXR5IiwiU21hcnRGb3JlZ3JvdW5kSXNBY3RpdmUiOmZhbHNlLCJIb3Jpem9udGFsQWxpZ25tZW50IjowLCJWZXJ0aWNhbEFsaWdubWVudCI6MCwiU21hcnRGb3JlZ3JvdW5kIjpudWxsLCJCYWNrZ3JvdW5kRmlsbFR5cGUiOjAsIk1hcmdpbiI6eyIkaWQiOiI2MTAiLCJUb3AiOjAsIkxlZnQiOjAsIlJpZ2h0IjowLCJCb3R0b20iOjB9LCJQYWRkaW5nIjp7IiRpZCI6IjYxMSIsIlRvcCI6MCwiTGVmdCI6MCwiUmlnaHQiOjAsIkJvdHRvbSI6MH0sIkJhY2tncm91bmQiOnsiJHJlZiI6Ijk2In0sIklzVmlzaWJsZSI6dHJ1ZSwiV2lkdGgiOjAuMCwiSGVpZ2h0IjowLjAsIkJvcmRlclN0eWxlIjp7IiRpZCI6IjYxMiIsIkxpbmVDb2xvciI6bnVsbCwiTGluZVdlaWdodCI6MC4wLCJMaW5lVHlwZSI6MCwiUGFyZW50U3R5bGUiOm51bGx9LCJQYXJlbnRTdHlsZSI6bnVsbH0sIkhvcml6b250YWxDb25uZWN0b3JTdHlsZSI6eyIkaWQiOiI2MTMiLCJMaW5lQ29sb3IiOnsiJHJlZiI6Ijk4In0sIkxpbmVXZWlnaHQiOjEuMCwiTGluZVR5cGUiOjAsIlBhcmVudFN0eWxlIjpudWxsfSwiVmVydGljYWxDb25uZWN0b3JTdHlsZSI6eyIkaWQiOiI2MTQiLCJMaW5lQ29sb3IiOnsiJHJlZiI6IjEwMSJ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NjE1IiwiTWFyZ2luIjp7IiRpZCI6IjYxNiIsIlRvcCI6MCwiTGVmdCI6NCwiUmlnaHQiOjQsIkJvdHRvbSI6MH0sIlBhZGRpbmciOnsiJGlkIjoiNjE3IiwiVG9wIjowLCJMZWZ0IjowLCJSaWdodCI6MCwiQm90dG9tIjowfSwiQmFja2dyb3VuZCI6eyIkaWQiOiI2MTgiLCJDb2xvciI6eyIkaWQiOiI2MTkiLCJBIjoyNTUsIlIiOjExMiwiRyI6MTczLCJCIjo3MX19LCJJc1Zpc2libGUiOnRydWUsIldpZHRoIjowLjAsIkhlaWdodCI6MTIuMCwiQm9yZGVyU3R5bGUiOnsiJGlkIjoiNjIwIiwiTGluZUNvbG9yIjp7IiRyZWYiOiIxMDkifSwiTGluZVdlaWdodCI6MC4wLCJMaW5lVHlwZSI6MCwiUGFyZW50U3R5bGUiOm51bGx9LCJQYXJlbnRTdHlsZSI6bnVsbH0sIlRpdGxlU3R5bGUiOnsiJGlkIjoiNjIxIiwiRm9udFNldHRpbmdzIjp7IiRpZCI6IjYyMiIsIkZvbnRTaXplIjo4LCJGb250TmFtZSI6IkNhbGlicmkiLCJJc0JvbGQiOnRydWUsIklzSXRhbGljIjpmYWxzZSwiSXNVbmRlcmxpbmVkIjpmYWxzZSwiUGFyZW50U3R5bGUiOm51bGx9LCJBdXRvU2l6ZSI6MiwiRm9yZWdyb3VuZCI6eyIkaWQiOiI2MjMiLCJDb2xvciI6eyIkcmVmIjoiMTE0In19LCJNYXhXaWR0aCI6NzMuNSwiTWF4SGVpZ2h0IjoiSW5maW5pdHkiLCJTbWFydEZvcmVncm91bmRJc0FjdGl2ZSI6ZmFsc2UsIkhvcml6b250YWxBbGlnbm1lbnQiOjAsIlZlcnRpY2FsQWxpZ25tZW50IjowLCJTbWFydEZvcmVncm91bmQiOm51bGwsIkJhY2tncm91bmRGaWxsVHlwZSI6MCwiTWFyZ2luIjp7IiRpZCI6IjYyNCIsIlRvcCI6MCwiTGVmdCI6MCwiUmlnaHQiOjAsIkJvdHRvbSI6MH0sIlBhZGRpbmciOnsiJGlkIjoiNjI1IiwiVG9wIjowLCJMZWZ0IjowLCJSaWdodCI6MCwiQm90dG9tIjowfSwiQmFja2dyb3VuZCI6eyIkcmVmIjoiMTE3In0sIklzVmlzaWJsZSI6dHJ1ZSwiV2lkdGgiOjAuMCwiSGVpZ2h0IjowLjAsIkJvcmRlclN0eWxlIjp7IiRpZCI6IjYyNiIsIkxpbmVDb2xvciI6bnVsbCwiTGluZVdlaWdodCI6MC4wLCJMaW5lVHlwZSI6MCwiUGFyZW50U3R5bGUiOm51bGx9LCJQYXJlbnRTdHlsZSI6bnVsbH0sIkRhdGVTdHlsZSI6eyIkaWQiOiI2MjciLCJGb250U2V0dGluZ3MiOnsiJGlkIjoiNjI4IiwiRm9udFNpemUiOjcsIkZvbnROYW1lIjoiQ2FsaWJyaSIsIklzQm9sZCI6ZmFsc2UsIklzSXRhbGljIjpmYWxzZSwiSXNVbmRlcmxpbmVkIjpmYWxzZSwiUGFyZW50U3R5bGUiOm51bGx9LCJBdXRvU2l6ZSI6MiwiRm9yZWdyb3VuZCI6eyIkaWQiOiI2MjkiLCJDb2xvciI6eyIkcmVmIjoiMTIxIn19LCJNYXhXaWR0aCI6NDAuNSwiTWF4SGVpZ2h0IjoiSW5maW5pdHkiLCJTbWFydEZvcmVncm91bmRJc0FjdGl2ZSI6ZmFsc2UsIkhvcml6b250YWxBbGlnbm1lbnQiOjAsIlZlcnRpY2FsQWxpZ25tZW50IjowLCJTbWFydEZvcmVncm91bmQiOm51bGwsIkJhY2tncm91bmRGaWxsVHlwZSI6MCwiTWFyZ2luIjp7IiRpZCI6IjYzMCIsIlRvcCI6MCwiTGVmdCI6MCwiUmlnaHQiOjAsIkJvdHRvbSI6MH0sIlBhZGRpbmciOnsiJGlkIjoiNjMxIiwiVG9wIjowLCJMZWZ0IjowLCJSaWdodCI6MCwiQm90dG9tIjowfSwiQmFja2dyb3VuZCI6eyIkcmVmIjoiMTI0In0sIklzVmlzaWJsZSI6dHJ1ZSwiV2lkdGgiOjAuMCwiSGVpZ2h0IjowLjAsIkJvcmRlclN0eWxlIjp7IiRpZCI6IjYzMiIsIkxpbmVDb2xvciI6bnVsbCwiTGluZVdlaWdodCI6MC4wLCJMaW5lVHlwZSI6MCwiUGFyZW50U3R5bGUiOm51bGx9LCJQYXJlbnRTdHlsZSI6bnVsbH0sIkRhdGVGb3JtYXQiOnsiJGlkIjoiNj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0LCJTbWFydER1cmF0aW9uQWN0aXZhdGVkIjpmYWxzZSwiRGF0ZUZvcm1hdCI6eyIkcmVmIjoiNjMzIn0sIklkIjoiMGZhNzUzOTgtM2Q4ZS00MDUzLWE2ZmItYTFiNWI2ZWVlNmEyIiwiSW1wb3J0SWQiOm51bGwsIlRpdGxlIjoiU3lzdGVtIENvbmZpZ3VyYXRpb24iLCJOb3RlIjpudWxsLCJIeXBlcmxpbmsiOm51bGwsIklzQ2hhbmdlZCI6ZmFsc2UsIklzTmV3IjpmYWxzZX1dLCJNc1Byb2plY3RJdGVtc1RyZWUiOnsiJGlkIjoiNjM0IiwiUm9vdCI6eyJJbXBvcnRJZCI6bnVsbCwiSXNJbXBvcnRlZCI6ZmFsc2UsIkNoaWxkcmVuIjpbXX19LCJNZXRhZGF0YSI6eyIkaWQiOiI2MzUiLCJSZWNlbnRDb2xvcnNDb2xsZWN0aW9uIjoiW10ifSwiU2V0dGluZ3MiOnsiJGlkIjoiNjM2IiwiSW1wYU9wdGlvbnMiOnsiJGlkIjoiNjM3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AsIkZpbGVQYXRoIjpudWxsLCJUaW1lQ29uZmlndXJhdGlvbiI6eyIkaWQiOiI2MzgiLCJVc2VUaW1lIjpmYWxzZSwiV29ya0RheVN0YXJ0IjoiMDA6MDA6MDAiLCJXb3JrRGF5RW5kIjoiMjM6NTk6MDAifSwiTGFzdFVzZWRUZW1wbGF0ZUlkIjoiNzM1NWI2MzMtYWM2Ni00NTI4LThiNGQtMjk5ZmFlZGM5ZWU5In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 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2018-06-12T13:05:11Z</dcterms:created>
  <dcterms:modified xsi:type="dcterms:W3CDTF">2019-10-03T07:52:56Z</dcterms:modified>
</cp:coreProperties>
</file>