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71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2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8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8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5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0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6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2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7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5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7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slideLayout" Target="../slideLayouts/slideLayout6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109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96" name="OTLSHAPE_M_1e125a51f9f4418dbb12977a5a2e10bc_Connector1"/>
          <p:cNvCxnSpPr/>
          <p:nvPr>
            <p:custDataLst>
              <p:tags r:id="rId2"/>
            </p:custDataLst>
          </p:nvPr>
        </p:nvCxnSpPr>
        <p:spPr>
          <a:xfrm>
            <a:off x="10019771" y="2572682"/>
            <a:ext cx="0" cy="449918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5" name="OTLSHAPE_M_33db4c9f2b2f49c0a48d6254859800a3_Connector1"/>
          <p:cNvCxnSpPr/>
          <p:nvPr>
            <p:custDataLst>
              <p:tags r:id="rId3"/>
            </p:custDataLst>
          </p:nvPr>
        </p:nvCxnSpPr>
        <p:spPr>
          <a:xfrm>
            <a:off x="8566504" y="2287864"/>
            <a:ext cx="0" cy="696636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4" name="OTLSHAPE_M_a2c67c03717b437a847b4fa64f147908_Connector1"/>
          <p:cNvCxnSpPr/>
          <p:nvPr>
            <p:custDataLst>
              <p:tags r:id="rId4"/>
            </p:custDataLst>
          </p:nvPr>
        </p:nvCxnSpPr>
        <p:spPr>
          <a:xfrm>
            <a:off x="8057861" y="2572683"/>
            <a:ext cx="0" cy="4499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3" name="OTLSHAPE_M_e005b9fa49cb4e2b8b1afbd20c37a22b_Connector1"/>
          <p:cNvCxnSpPr/>
          <p:nvPr>
            <p:custDataLst>
              <p:tags r:id="rId5"/>
            </p:custDataLst>
          </p:nvPr>
        </p:nvCxnSpPr>
        <p:spPr>
          <a:xfrm>
            <a:off x="7549217" y="2287864"/>
            <a:ext cx="0" cy="73473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2" name="OTLSHAPE_M_326f93db52d94f519a333e28dc5727a3_Connector1"/>
          <p:cNvCxnSpPr/>
          <p:nvPr>
            <p:custDataLst>
              <p:tags r:id="rId6"/>
            </p:custDataLst>
          </p:nvPr>
        </p:nvCxnSpPr>
        <p:spPr>
          <a:xfrm>
            <a:off x="4642683" y="2496483"/>
            <a:ext cx="0" cy="5261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1" name="OTLSHAPE_M_b91e7c9da1044f1e80b9bcb616ad32be_Connector2"/>
          <p:cNvCxnSpPr/>
          <p:nvPr>
            <p:custDataLst>
              <p:tags r:id="rId7"/>
            </p:custDataLst>
          </p:nvPr>
        </p:nvCxnSpPr>
        <p:spPr>
          <a:xfrm>
            <a:off x="4352029" y="2471083"/>
            <a:ext cx="0" cy="5515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0" name="OTLSHAPE_M_b91e7c9da1044f1e80b9bcb616ad32be_Connector1"/>
          <p:cNvCxnSpPr/>
          <p:nvPr>
            <p:custDataLst>
              <p:tags r:id="rId8"/>
            </p:custDataLst>
          </p:nvPr>
        </p:nvCxnSpPr>
        <p:spPr>
          <a:xfrm>
            <a:off x="4352029" y="2211664"/>
            <a:ext cx="0" cy="889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9" name="OTLSHAPE_M_1d7b7de7569441ed84fdf40a3d51215e_Connector1"/>
          <p:cNvCxnSpPr/>
          <p:nvPr>
            <p:custDataLst>
              <p:tags r:id="rId9"/>
            </p:custDataLst>
          </p:nvPr>
        </p:nvCxnSpPr>
        <p:spPr>
          <a:xfrm>
            <a:off x="2462782" y="2287864"/>
            <a:ext cx="0" cy="696636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8" name="OTLSHAPE_M_1f8780945ebd4eb4b620017c7f6dca25_Connector1"/>
          <p:cNvCxnSpPr/>
          <p:nvPr>
            <p:custDataLst>
              <p:tags r:id="rId10"/>
            </p:custDataLst>
          </p:nvPr>
        </p:nvCxnSpPr>
        <p:spPr>
          <a:xfrm>
            <a:off x="1808812" y="2572683"/>
            <a:ext cx="0" cy="449917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7" name="OTLSHAPE_M_9dd8ed9b66fc40c7b9eaa6cd4eb05791_Connector1"/>
          <p:cNvCxnSpPr/>
          <p:nvPr>
            <p:custDataLst>
              <p:tags r:id="rId11"/>
            </p:custDataLst>
          </p:nvPr>
        </p:nvCxnSpPr>
        <p:spPr>
          <a:xfrm>
            <a:off x="1227505" y="2287864"/>
            <a:ext cx="0" cy="696636"/>
          </a:xfrm>
          <a:prstGeom prst="line">
            <a:avLst/>
          </a:prstGeom>
          <a:ln w="9525" cap="flat" cmpd="sng" algn="ctr">
            <a:solidFill>
              <a:srgbClr val="96D6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2" name="OTLSHAPE_TB_00000000000000000000000000000000_LeftEndCaps" hidden="1"/>
          <p:cNvSpPr txBox="1"/>
          <p:nvPr>
            <p:custDataLst>
              <p:tags r:id="rId12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363" name="OTLSHAPE_TB_00000000000000000000000000000000_RightEndCaps" hidden="1"/>
          <p:cNvSpPr txBox="1"/>
          <p:nvPr>
            <p:custDataLst>
              <p:tags r:id="rId13"/>
            </p:custDataLst>
          </p:nvPr>
        </p:nvSpPr>
        <p:spPr>
          <a:xfrm>
            <a:off x="11474534" y="30989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3364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844465" y="3048000"/>
            <a:ext cx="105156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8784C7"/>
              </a:gs>
              <a:gs pos="100000">
                <a:srgbClr val="8784C7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5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844465" y="3048000"/>
            <a:ext cx="0" cy="0"/>
          </a:xfrm>
          <a:prstGeom prst="roundRect">
            <a:avLst>
              <a:gd name="adj" fmla="val 10000000"/>
            </a:avLst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6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 flipV="1">
            <a:off x="955137" y="2921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7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1009565" y="29210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3368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1073065" y="3145473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cxnSp>
        <p:nvCxnSpPr>
          <p:cNvPr id="3369" name="OTLSHAPE_TB_00000000000000000000000000000000_Separator1"/>
          <p:cNvCxnSpPr/>
          <p:nvPr>
            <p:custDataLst>
              <p:tags r:id="rId19"/>
            </p:custDataLst>
          </p:nvPr>
        </p:nvCxnSpPr>
        <p:spPr>
          <a:xfrm>
            <a:off x="2026851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0" name="OTLSHAPE_TB_00000000000000000000000000000000_TimescaleInterval2"/>
          <p:cNvSpPr txBox="1"/>
          <p:nvPr>
            <p:custDataLst>
              <p:tags r:id="rId20"/>
            </p:custDataLst>
          </p:nvPr>
        </p:nvSpPr>
        <p:spPr>
          <a:xfrm>
            <a:off x="2090352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cxnSp>
        <p:nvCxnSpPr>
          <p:cNvPr id="3371" name="OTLSHAPE_TB_00000000000000000000000000000000_Separator2"/>
          <p:cNvCxnSpPr/>
          <p:nvPr>
            <p:custDataLst>
              <p:tags r:id="rId21"/>
            </p:custDataLst>
          </p:nvPr>
        </p:nvCxnSpPr>
        <p:spPr>
          <a:xfrm>
            <a:off x="3044139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2" name="OTLSHAPE_TB_00000000000000000000000000000000_TimescaleInterval3"/>
          <p:cNvSpPr txBox="1"/>
          <p:nvPr>
            <p:custDataLst>
              <p:tags r:id="rId22"/>
            </p:custDataLst>
          </p:nvPr>
        </p:nvSpPr>
        <p:spPr>
          <a:xfrm>
            <a:off x="3107639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cxnSp>
        <p:nvCxnSpPr>
          <p:cNvPr id="3373" name="OTLSHAPE_TB_00000000000000000000000000000000_Separator3"/>
          <p:cNvCxnSpPr/>
          <p:nvPr>
            <p:custDataLst>
              <p:tags r:id="rId23"/>
            </p:custDataLst>
          </p:nvPr>
        </p:nvCxnSpPr>
        <p:spPr>
          <a:xfrm>
            <a:off x="4061425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4" name="OTLSHAPE_TB_00000000000000000000000000000000_TimescaleInterval4"/>
          <p:cNvSpPr txBox="1"/>
          <p:nvPr>
            <p:custDataLst>
              <p:tags r:id="rId24"/>
            </p:custDataLst>
          </p:nvPr>
        </p:nvSpPr>
        <p:spPr>
          <a:xfrm>
            <a:off x="4124927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cxnSp>
        <p:nvCxnSpPr>
          <p:cNvPr id="3375" name="OTLSHAPE_TB_00000000000000000000000000000000_Separator4"/>
          <p:cNvCxnSpPr/>
          <p:nvPr>
            <p:custDataLst>
              <p:tags r:id="rId25"/>
            </p:custDataLst>
          </p:nvPr>
        </p:nvCxnSpPr>
        <p:spPr>
          <a:xfrm>
            <a:off x="5078712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6" name="OTLSHAPE_TB_00000000000000000000000000000000_TimescaleInterval5"/>
          <p:cNvSpPr txBox="1"/>
          <p:nvPr>
            <p:custDataLst>
              <p:tags r:id="rId26"/>
            </p:custDataLst>
          </p:nvPr>
        </p:nvSpPr>
        <p:spPr>
          <a:xfrm>
            <a:off x="5142213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cxnSp>
        <p:nvCxnSpPr>
          <p:cNvPr id="3377" name="OTLSHAPE_TB_00000000000000000000000000000000_Separator5"/>
          <p:cNvCxnSpPr/>
          <p:nvPr>
            <p:custDataLst>
              <p:tags r:id="rId27"/>
            </p:custDataLst>
          </p:nvPr>
        </p:nvCxnSpPr>
        <p:spPr>
          <a:xfrm>
            <a:off x="6096000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8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6159500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cxnSp>
        <p:nvCxnSpPr>
          <p:cNvPr id="3379" name="OTLSHAPE_TB_00000000000000000000000000000000_Separator6"/>
          <p:cNvCxnSpPr/>
          <p:nvPr>
            <p:custDataLst>
              <p:tags r:id="rId29"/>
            </p:custDataLst>
          </p:nvPr>
        </p:nvCxnSpPr>
        <p:spPr>
          <a:xfrm>
            <a:off x="7113287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" name="OTLSHAPE_TB_00000000000000000000000000000000_TimescaleInterval7"/>
          <p:cNvSpPr txBox="1"/>
          <p:nvPr>
            <p:custDataLst>
              <p:tags r:id="rId30"/>
            </p:custDataLst>
          </p:nvPr>
        </p:nvSpPr>
        <p:spPr>
          <a:xfrm>
            <a:off x="7176788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cxnSp>
        <p:nvCxnSpPr>
          <p:cNvPr id="3381" name="OTLSHAPE_TB_00000000000000000000000000000000_Separator7"/>
          <p:cNvCxnSpPr/>
          <p:nvPr>
            <p:custDataLst>
              <p:tags r:id="rId31"/>
            </p:custDataLst>
          </p:nvPr>
        </p:nvCxnSpPr>
        <p:spPr>
          <a:xfrm>
            <a:off x="8130573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2" name="OTLSHAPE_TB_00000000000000000000000000000000_TimescaleInterval8"/>
          <p:cNvSpPr txBox="1"/>
          <p:nvPr>
            <p:custDataLst>
              <p:tags r:id="rId32"/>
            </p:custDataLst>
          </p:nvPr>
        </p:nvSpPr>
        <p:spPr>
          <a:xfrm>
            <a:off x="8194074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15</a:t>
            </a:r>
          </a:p>
        </p:txBody>
      </p:sp>
      <p:cxnSp>
        <p:nvCxnSpPr>
          <p:cNvPr id="3383" name="OTLSHAPE_TB_00000000000000000000000000000000_Separator8"/>
          <p:cNvCxnSpPr/>
          <p:nvPr>
            <p:custDataLst>
              <p:tags r:id="rId33"/>
            </p:custDataLst>
          </p:nvPr>
        </p:nvCxnSpPr>
        <p:spPr>
          <a:xfrm>
            <a:off x="9147861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4" name="OTLSHAPE_TB_00000000000000000000000000000000_TimescaleInterval9"/>
          <p:cNvSpPr txBox="1"/>
          <p:nvPr>
            <p:custDataLst>
              <p:tags r:id="rId34"/>
            </p:custDataLst>
          </p:nvPr>
        </p:nvSpPr>
        <p:spPr>
          <a:xfrm>
            <a:off x="9211362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cxnSp>
        <p:nvCxnSpPr>
          <p:cNvPr id="3385" name="OTLSHAPE_TB_00000000000000000000000000000000_Separator9"/>
          <p:cNvCxnSpPr/>
          <p:nvPr>
            <p:custDataLst>
              <p:tags r:id="rId35"/>
            </p:custDataLst>
          </p:nvPr>
        </p:nvCxnSpPr>
        <p:spPr>
          <a:xfrm>
            <a:off x="10165148" y="30861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6" name="OTLSHAPE_TB_00000000000000000000000000000000_TimescaleInterval10"/>
          <p:cNvSpPr txBox="1"/>
          <p:nvPr>
            <p:custDataLst>
              <p:tags r:id="rId36"/>
            </p:custDataLst>
          </p:nvPr>
        </p:nvSpPr>
        <p:spPr>
          <a:xfrm>
            <a:off x="10228649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3397" name="OTLSHAPE_M_9dd8ed9b66fc40c7b9eaa6cd4eb05791_Title"/>
          <p:cNvSpPr txBox="1"/>
          <p:nvPr>
            <p:custDataLst>
              <p:tags r:id="rId37"/>
            </p:custDataLst>
          </p:nvPr>
        </p:nvSpPr>
        <p:spPr>
          <a:xfrm>
            <a:off x="885007" y="20919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96D642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3398" name="OTLSHAPE_M_9dd8ed9b66fc40c7b9eaa6cd4eb05791_Date" hidden="1"/>
          <p:cNvSpPr txBox="1"/>
          <p:nvPr>
            <p:custDataLst>
              <p:tags r:id="rId38"/>
            </p:custDataLst>
          </p:nvPr>
        </p:nvSpPr>
        <p:spPr>
          <a:xfrm>
            <a:off x="1293869" y="23648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Aug 2</a:t>
            </a:r>
          </a:p>
        </p:txBody>
      </p:sp>
      <p:sp>
        <p:nvSpPr>
          <p:cNvPr id="3399" name="OTLSHAPE_M_9dd8ed9b66fc40c7b9eaa6cd4eb05791_Shape"/>
          <p:cNvSpPr/>
          <p:nvPr>
            <p:custDataLst>
              <p:tags r:id="rId39"/>
            </p:custDataLst>
          </p:nvPr>
        </p:nvSpPr>
        <p:spPr>
          <a:xfrm>
            <a:off x="1113205" y="28575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0" name="OTLSHAPE_M_1f8780945ebd4eb4b620017c7f6dca25_Title"/>
          <p:cNvSpPr txBox="1"/>
          <p:nvPr>
            <p:custDataLst>
              <p:tags r:id="rId40"/>
            </p:custDataLst>
          </p:nvPr>
        </p:nvSpPr>
        <p:spPr>
          <a:xfrm>
            <a:off x="1466314" y="2376764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3401" name="OTLSHAPE_M_1f8780945ebd4eb4b620017c7f6dca25_Date" hidden="1"/>
          <p:cNvSpPr txBox="1"/>
          <p:nvPr>
            <p:custDataLst>
              <p:tags r:id="rId41"/>
            </p:custDataLst>
          </p:nvPr>
        </p:nvSpPr>
        <p:spPr>
          <a:xfrm>
            <a:off x="1875176" y="264962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Aug 10</a:t>
            </a:r>
          </a:p>
        </p:txBody>
      </p:sp>
      <p:sp>
        <p:nvSpPr>
          <p:cNvPr id="3402" name="OTLSHAPE_M_1f8780945ebd4eb4b620017c7f6dca25_Shape"/>
          <p:cNvSpPr/>
          <p:nvPr>
            <p:custDataLst>
              <p:tags r:id="rId42"/>
            </p:custDataLst>
          </p:nvPr>
        </p:nvSpPr>
        <p:spPr>
          <a:xfrm flipV="1">
            <a:off x="1732612" y="2933700"/>
            <a:ext cx="152400" cy="177800"/>
          </a:xfrm>
          <a:prstGeom prst="triangl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3" name="OTLSHAPE_M_1d7b7de7569441ed84fdf40a3d51215e_Title"/>
          <p:cNvSpPr txBox="1"/>
          <p:nvPr>
            <p:custDataLst>
              <p:tags r:id="rId43"/>
            </p:custDataLst>
          </p:nvPr>
        </p:nvSpPr>
        <p:spPr>
          <a:xfrm>
            <a:off x="2120284" y="20919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3404" name="OTLSHAPE_M_1d7b7de7569441ed84fdf40a3d51215e_Date" hidden="1"/>
          <p:cNvSpPr txBox="1"/>
          <p:nvPr>
            <p:custDataLst>
              <p:tags r:id="rId44"/>
            </p:custDataLst>
          </p:nvPr>
        </p:nvSpPr>
        <p:spPr>
          <a:xfrm>
            <a:off x="2529146" y="23648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Aug 19</a:t>
            </a:r>
          </a:p>
        </p:txBody>
      </p:sp>
      <p:sp>
        <p:nvSpPr>
          <p:cNvPr id="3405" name="OTLSHAPE_M_1d7b7de7569441ed84fdf40a3d51215e_Shape"/>
          <p:cNvSpPr/>
          <p:nvPr>
            <p:custDataLst>
              <p:tags r:id="rId45"/>
            </p:custDataLst>
          </p:nvPr>
        </p:nvSpPr>
        <p:spPr>
          <a:xfrm>
            <a:off x="2348482" y="2857500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6" name="OTLSHAPE_M_b91e7c9da1044f1e80b9bcb616ad32be_Title"/>
          <p:cNvSpPr txBox="1"/>
          <p:nvPr>
            <p:custDataLst>
              <p:tags r:id="rId46"/>
            </p:custDataLst>
          </p:nvPr>
        </p:nvSpPr>
        <p:spPr>
          <a:xfrm>
            <a:off x="4009532" y="201574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3407" name="OTLSHAPE_M_b91e7c9da1044f1e80b9bcb616ad32be_Date" hidden="1"/>
          <p:cNvSpPr txBox="1"/>
          <p:nvPr>
            <p:custDataLst>
              <p:tags r:id="rId47"/>
            </p:custDataLst>
          </p:nvPr>
        </p:nvSpPr>
        <p:spPr>
          <a:xfrm>
            <a:off x="4418393" y="22886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Sep 14</a:t>
            </a:r>
          </a:p>
        </p:txBody>
      </p:sp>
      <p:sp>
        <p:nvSpPr>
          <p:cNvPr id="3408" name="OTLSHAPE_M_b91e7c9da1044f1e80b9bcb616ad32be_Shape"/>
          <p:cNvSpPr/>
          <p:nvPr>
            <p:custDataLst>
              <p:tags r:id="rId48"/>
            </p:custDataLst>
          </p:nvPr>
        </p:nvSpPr>
        <p:spPr>
          <a:xfrm flipV="1">
            <a:off x="4275829" y="2933700"/>
            <a:ext cx="152400" cy="177800"/>
          </a:xfrm>
          <a:prstGeom prst="triangl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9" name="OTLSHAPE_M_326f93db52d94f519a333e28dc5727a3_Title"/>
          <p:cNvSpPr txBox="1"/>
          <p:nvPr>
            <p:custDataLst>
              <p:tags r:id="rId49"/>
            </p:custDataLst>
          </p:nvPr>
        </p:nvSpPr>
        <p:spPr>
          <a:xfrm>
            <a:off x="4300185" y="2300564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3410" name="OTLSHAPE_M_326f93db52d94f519a333e28dc5727a3_Date" hidden="1"/>
          <p:cNvSpPr txBox="1"/>
          <p:nvPr>
            <p:custDataLst>
              <p:tags r:id="rId50"/>
            </p:custDataLst>
          </p:nvPr>
        </p:nvSpPr>
        <p:spPr>
          <a:xfrm>
            <a:off x="4709047" y="257342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Sep 18</a:t>
            </a:r>
          </a:p>
        </p:txBody>
      </p:sp>
      <p:sp>
        <p:nvSpPr>
          <p:cNvPr id="3411" name="OTLSHAPE_M_326f93db52d94f519a333e28dc5727a3_Shape"/>
          <p:cNvSpPr/>
          <p:nvPr>
            <p:custDataLst>
              <p:tags r:id="rId51"/>
            </p:custDataLst>
          </p:nvPr>
        </p:nvSpPr>
        <p:spPr>
          <a:xfrm flipV="1">
            <a:off x="4566483" y="2933700"/>
            <a:ext cx="152400" cy="177800"/>
          </a:xfrm>
          <a:prstGeom prst="triangl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2" name="OTLSHAPE_M_683ca16ec00d46a181a7b06be6420d7d_Title"/>
          <p:cNvSpPr txBox="1"/>
          <p:nvPr>
            <p:custDataLst>
              <p:tags r:id="rId52"/>
            </p:custDataLst>
          </p:nvPr>
        </p:nvSpPr>
        <p:spPr>
          <a:xfrm>
            <a:off x="5026818" y="2585381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3413" name="OTLSHAPE_M_683ca16ec00d46a181a7b06be6420d7d_Date" hidden="1"/>
          <p:cNvSpPr txBox="1"/>
          <p:nvPr>
            <p:custDataLst>
              <p:tags r:id="rId53"/>
            </p:custDataLst>
          </p:nvPr>
        </p:nvSpPr>
        <p:spPr>
          <a:xfrm>
            <a:off x="5435680" y="28582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Sep 28</a:t>
            </a:r>
          </a:p>
        </p:txBody>
      </p:sp>
      <p:sp>
        <p:nvSpPr>
          <p:cNvPr id="3414" name="OTLSHAPE_M_683ca16ec00d46a181a7b06be6420d7d_Shape"/>
          <p:cNvSpPr/>
          <p:nvPr>
            <p:custDataLst>
              <p:tags r:id="rId54"/>
            </p:custDataLst>
          </p:nvPr>
        </p:nvSpPr>
        <p:spPr>
          <a:xfrm>
            <a:off x="5216916" y="2781300"/>
            <a:ext cx="304800" cy="330200"/>
          </a:xfrm>
          <a:prstGeom prst="diamond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5" name="OTLSHAPE_M_2a5efc2763c842e2812447511dfe2dfd_Title"/>
          <p:cNvSpPr txBox="1"/>
          <p:nvPr>
            <p:custDataLst>
              <p:tags r:id="rId55"/>
            </p:custDataLst>
          </p:nvPr>
        </p:nvSpPr>
        <p:spPr>
          <a:xfrm>
            <a:off x="6770739" y="2737782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9</a:t>
            </a:r>
          </a:p>
        </p:txBody>
      </p:sp>
      <p:sp>
        <p:nvSpPr>
          <p:cNvPr id="3416" name="OTLSHAPE_M_2a5efc2763c842e2812447511dfe2dfd_Date" hidden="1"/>
          <p:cNvSpPr txBox="1"/>
          <p:nvPr>
            <p:custDataLst>
              <p:tags r:id="rId56"/>
            </p:custDataLst>
          </p:nvPr>
        </p:nvSpPr>
        <p:spPr>
          <a:xfrm>
            <a:off x="7179601" y="301064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Oct 22</a:t>
            </a:r>
          </a:p>
        </p:txBody>
      </p:sp>
      <p:sp>
        <p:nvSpPr>
          <p:cNvPr id="3417" name="OTLSHAPE_M_2a5efc2763c842e2812447511dfe2dfd_Shape"/>
          <p:cNvSpPr/>
          <p:nvPr>
            <p:custDataLst>
              <p:tags r:id="rId57"/>
            </p:custDataLst>
          </p:nvPr>
        </p:nvSpPr>
        <p:spPr>
          <a:xfrm flipV="1">
            <a:off x="7037037" y="2933700"/>
            <a:ext cx="152400" cy="177800"/>
          </a:xfrm>
          <a:prstGeom prst="triangl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8" name="OTLSHAPE_M_e005b9fa49cb4e2b8b1afbd20c37a22b_Title"/>
          <p:cNvSpPr txBox="1"/>
          <p:nvPr>
            <p:custDataLst>
              <p:tags r:id="rId58"/>
            </p:custDataLst>
          </p:nvPr>
        </p:nvSpPr>
        <p:spPr>
          <a:xfrm>
            <a:off x="7171307" y="2091945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10</a:t>
            </a:r>
          </a:p>
        </p:txBody>
      </p:sp>
      <p:sp>
        <p:nvSpPr>
          <p:cNvPr id="3419" name="OTLSHAPE_M_e005b9fa49cb4e2b8b1afbd20c37a22b_Date" hidden="1"/>
          <p:cNvSpPr txBox="1"/>
          <p:nvPr>
            <p:custDataLst>
              <p:tags r:id="rId59"/>
            </p:custDataLst>
          </p:nvPr>
        </p:nvSpPr>
        <p:spPr>
          <a:xfrm>
            <a:off x="7615581" y="23648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Oct 28</a:t>
            </a:r>
          </a:p>
        </p:txBody>
      </p:sp>
      <p:sp>
        <p:nvSpPr>
          <p:cNvPr id="3420" name="OTLSHAPE_M_e005b9fa49cb4e2b8b1afbd20c37a22b_Shape"/>
          <p:cNvSpPr/>
          <p:nvPr>
            <p:custDataLst>
              <p:tags r:id="rId60"/>
            </p:custDataLst>
          </p:nvPr>
        </p:nvSpPr>
        <p:spPr>
          <a:xfrm>
            <a:off x="7473017" y="2933700"/>
            <a:ext cx="152400" cy="1778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1" name="OTLSHAPE_M_a2c67c03717b437a847b4fa64f147908_Title"/>
          <p:cNvSpPr txBox="1"/>
          <p:nvPr>
            <p:custDataLst>
              <p:tags r:id="rId61"/>
            </p:custDataLst>
          </p:nvPr>
        </p:nvSpPr>
        <p:spPr>
          <a:xfrm>
            <a:off x="7679951" y="2376764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12</a:t>
            </a:r>
          </a:p>
        </p:txBody>
      </p:sp>
      <p:sp>
        <p:nvSpPr>
          <p:cNvPr id="3422" name="OTLSHAPE_M_a2c67c03717b437a847b4fa64f147908_Date" hidden="1"/>
          <p:cNvSpPr txBox="1"/>
          <p:nvPr>
            <p:custDataLst>
              <p:tags r:id="rId62"/>
            </p:custDataLst>
          </p:nvPr>
        </p:nvSpPr>
        <p:spPr>
          <a:xfrm>
            <a:off x="8124224" y="264962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Nov 4</a:t>
            </a:r>
          </a:p>
        </p:txBody>
      </p:sp>
      <p:sp>
        <p:nvSpPr>
          <p:cNvPr id="3423" name="OTLSHAPE_M_a2c67c03717b437a847b4fa64f147908_Shape"/>
          <p:cNvSpPr/>
          <p:nvPr>
            <p:custDataLst>
              <p:tags r:id="rId63"/>
            </p:custDataLst>
          </p:nvPr>
        </p:nvSpPr>
        <p:spPr>
          <a:xfrm flipV="1">
            <a:off x="7981661" y="2933700"/>
            <a:ext cx="152400" cy="177800"/>
          </a:xfrm>
          <a:prstGeom prst="triangl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4" name="OTLSHAPE_M_33db4c9f2b2f49c0a48d6254859800a3_Title"/>
          <p:cNvSpPr txBox="1"/>
          <p:nvPr>
            <p:custDataLst>
              <p:tags r:id="rId64"/>
            </p:custDataLst>
          </p:nvPr>
        </p:nvSpPr>
        <p:spPr>
          <a:xfrm>
            <a:off x="8188595" y="2091945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13</a:t>
            </a:r>
          </a:p>
        </p:txBody>
      </p:sp>
      <p:sp>
        <p:nvSpPr>
          <p:cNvPr id="3425" name="OTLSHAPE_M_33db4c9f2b2f49c0a48d6254859800a3_Date" hidden="1"/>
          <p:cNvSpPr txBox="1"/>
          <p:nvPr>
            <p:custDataLst>
              <p:tags r:id="rId65"/>
            </p:custDataLst>
          </p:nvPr>
        </p:nvSpPr>
        <p:spPr>
          <a:xfrm>
            <a:off x="8632868" y="23648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Nov 11</a:t>
            </a:r>
          </a:p>
        </p:txBody>
      </p:sp>
      <p:sp>
        <p:nvSpPr>
          <p:cNvPr id="3426" name="OTLSHAPE_M_33db4c9f2b2f49c0a48d6254859800a3_Shape"/>
          <p:cNvSpPr/>
          <p:nvPr>
            <p:custDataLst>
              <p:tags r:id="rId66"/>
            </p:custDataLst>
          </p:nvPr>
        </p:nvSpPr>
        <p:spPr>
          <a:xfrm>
            <a:off x="8452204" y="2857500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7" name="OTLSHAPE_M_1e125a51f9f4418dbb12977a5a2e10bc_Title"/>
          <p:cNvSpPr txBox="1"/>
          <p:nvPr>
            <p:custDataLst>
              <p:tags r:id="rId67"/>
            </p:custDataLst>
          </p:nvPr>
        </p:nvSpPr>
        <p:spPr>
          <a:xfrm>
            <a:off x="9641862" y="2376763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14</a:t>
            </a:r>
          </a:p>
        </p:txBody>
      </p:sp>
      <p:sp>
        <p:nvSpPr>
          <p:cNvPr id="3428" name="OTLSHAPE_M_1e125a51f9f4418dbb12977a5a2e10bc_Date" hidden="1"/>
          <p:cNvSpPr txBox="1"/>
          <p:nvPr>
            <p:custDataLst>
              <p:tags r:id="rId68"/>
            </p:custDataLst>
          </p:nvPr>
        </p:nvSpPr>
        <p:spPr>
          <a:xfrm>
            <a:off x="10086136" y="264962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Dec 1</a:t>
            </a:r>
          </a:p>
        </p:txBody>
      </p:sp>
      <p:sp>
        <p:nvSpPr>
          <p:cNvPr id="3429" name="OTLSHAPE_M_1e125a51f9f4418dbb12977a5a2e10bc_Shape"/>
          <p:cNvSpPr/>
          <p:nvPr>
            <p:custDataLst>
              <p:tags r:id="rId69"/>
            </p:custDataLst>
          </p:nvPr>
        </p:nvSpPr>
        <p:spPr>
          <a:xfrm flipV="1">
            <a:off x="9943571" y="2933700"/>
            <a:ext cx="152400" cy="177800"/>
          </a:xfrm>
          <a:prstGeom prst="triangl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0" name="OTLSHAPE_M_0018691af88d4838b3ec2d1256b9eee5_Title"/>
          <p:cNvSpPr txBox="1"/>
          <p:nvPr>
            <p:custDataLst>
              <p:tags r:id="rId70"/>
            </p:custDataLst>
          </p:nvPr>
        </p:nvSpPr>
        <p:spPr>
          <a:xfrm>
            <a:off x="10659149" y="2661581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96D642"/>
                </a:solidFill>
                <a:latin typeface="Calibri" panose="020F0502020204030204" pitchFamily="34" charset="0"/>
              </a:rPr>
              <a:t>Milestone 15</a:t>
            </a:r>
          </a:p>
        </p:txBody>
      </p:sp>
      <p:sp>
        <p:nvSpPr>
          <p:cNvPr id="3431" name="OTLSHAPE_M_0018691af88d4838b3ec2d1256b9eee5_Date" hidden="1"/>
          <p:cNvSpPr txBox="1"/>
          <p:nvPr>
            <p:custDataLst>
              <p:tags r:id="rId71"/>
            </p:custDataLst>
          </p:nvPr>
        </p:nvSpPr>
        <p:spPr>
          <a:xfrm>
            <a:off x="11103422" y="29344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Dec 15</a:t>
            </a:r>
          </a:p>
        </p:txBody>
      </p:sp>
      <p:sp>
        <p:nvSpPr>
          <p:cNvPr id="3432" name="OTLSHAPE_M_0018691af88d4838b3ec2d1256b9eee5_Shape"/>
          <p:cNvSpPr/>
          <p:nvPr>
            <p:custDataLst>
              <p:tags r:id="rId72"/>
            </p:custDataLst>
          </p:nvPr>
        </p:nvSpPr>
        <p:spPr>
          <a:xfrm>
            <a:off x="10922758" y="2857500"/>
            <a:ext cx="228600" cy="254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3" name="OTLSHAPE_M_253040c35f8c4fc98c7ea5b40964b442_Title"/>
          <p:cNvSpPr txBox="1"/>
          <p:nvPr>
            <p:custDataLst>
              <p:tags r:id="rId73"/>
            </p:custDataLst>
          </p:nvPr>
        </p:nvSpPr>
        <p:spPr>
          <a:xfrm>
            <a:off x="3500888" y="372110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3434" name="OTLSHAPE_M_253040c35f8c4fc98c7ea5b40964b442_Date" hidden="1"/>
          <p:cNvSpPr txBox="1"/>
          <p:nvPr>
            <p:custDataLst>
              <p:tags r:id="rId74"/>
            </p:custDataLst>
          </p:nvPr>
        </p:nvSpPr>
        <p:spPr>
          <a:xfrm>
            <a:off x="3909750" y="3772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Sep 7</a:t>
            </a:r>
          </a:p>
        </p:txBody>
      </p:sp>
      <p:sp>
        <p:nvSpPr>
          <p:cNvPr id="3435" name="OTLSHAPE_M_253040c35f8c4fc98c7ea5b40964b442_Shape"/>
          <p:cNvSpPr/>
          <p:nvPr>
            <p:custDataLst>
              <p:tags r:id="rId75"/>
            </p:custDataLst>
          </p:nvPr>
        </p:nvSpPr>
        <p:spPr>
          <a:xfrm>
            <a:off x="3690986" y="3365500"/>
            <a:ext cx="304800" cy="3302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6" name="OTLSHAPE_M_594ec6d080e74e7983f725f633ba7fc7_Title"/>
          <p:cNvSpPr txBox="1"/>
          <p:nvPr>
            <p:custDataLst>
              <p:tags r:id="rId76"/>
            </p:custDataLst>
          </p:nvPr>
        </p:nvSpPr>
        <p:spPr>
          <a:xfrm>
            <a:off x="5826115" y="364490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8</a:t>
            </a:r>
          </a:p>
        </p:txBody>
      </p:sp>
      <p:sp>
        <p:nvSpPr>
          <p:cNvPr id="3437" name="OTLSHAPE_M_594ec6d080e74e7983f725f633ba7fc7_Date" hidden="1"/>
          <p:cNvSpPr txBox="1"/>
          <p:nvPr>
            <p:custDataLst>
              <p:tags r:id="rId77"/>
            </p:custDataLst>
          </p:nvPr>
        </p:nvSpPr>
        <p:spPr>
          <a:xfrm>
            <a:off x="6234977" y="36964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Oct 9</a:t>
            </a:r>
          </a:p>
        </p:txBody>
      </p:sp>
      <p:sp>
        <p:nvSpPr>
          <p:cNvPr id="3438" name="OTLSHAPE_M_594ec6d080e74e7983f725f633ba7fc7_Shape"/>
          <p:cNvSpPr/>
          <p:nvPr>
            <p:custDataLst>
              <p:tags r:id="rId78"/>
            </p:custDataLst>
          </p:nvPr>
        </p:nvSpPr>
        <p:spPr>
          <a:xfrm>
            <a:off x="6054313" y="3365500"/>
            <a:ext cx="228600" cy="2540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9" name="OTLSHAPE_M_250ea2be05854b80bcdbec07faaa2d69_Title"/>
          <p:cNvSpPr txBox="1"/>
          <p:nvPr>
            <p:custDataLst>
              <p:tags r:id="rId79"/>
            </p:custDataLst>
          </p:nvPr>
        </p:nvSpPr>
        <p:spPr>
          <a:xfrm>
            <a:off x="7461961" y="3721100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accent3"/>
                </a:solidFill>
                <a:latin typeface="Calibri" panose="020F0502020204030204" pitchFamily="34" charset="0"/>
              </a:rPr>
              <a:t>Milestone 11</a:t>
            </a:r>
          </a:p>
        </p:txBody>
      </p:sp>
      <p:sp>
        <p:nvSpPr>
          <p:cNvPr id="3440" name="OTLSHAPE_M_250ea2be05854b80bcdbec07faaa2d69_Date" hidden="1"/>
          <p:cNvSpPr txBox="1"/>
          <p:nvPr>
            <p:custDataLst>
              <p:tags r:id="rId80"/>
            </p:custDataLst>
          </p:nvPr>
        </p:nvSpPr>
        <p:spPr>
          <a:xfrm>
            <a:off x="7906234" y="3772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chemeClr val="accent1"/>
                </a:solidFill>
                <a:latin typeface="Calibri" panose="020F0502020204030204" pitchFamily="34" charset="0"/>
              </a:rPr>
              <a:t>Nov 1</a:t>
            </a:r>
          </a:p>
        </p:txBody>
      </p:sp>
      <p:sp>
        <p:nvSpPr>
          <p:cNvPr id="3441" name="OTLSHAPE_M_250ea2be05854b80bcdbec07faaa2d69_Shape"/>
          <p:cNvSpPr/>
          <p:nvPr>
            <p:custDataLst>
              <p:tags r:id="rId81"/>
            </p:custDataLst>
          </p:nvPr>
        </p:nvSpPr>
        <p:spPr>
          <a:xfrm>
            <a:off x="7687470" y="3365500"/>
            <a:ext cx="304800" cy="330200"/>
          </a:xfrm>
          <a:prstGeom prst="diamond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7055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Sb2FkbWFwIiwiVmVyc2lvbiI6eyIkaWQiOiIyIiwiVmVyc2lvbiI6IjMuNi4xIiwiT3JpZ2luYWxBc3NlbWJseVZlcnNpb24iOiIzLjAxLjA2LjAwIiwiRWRpdGlvbiI6IlBybyIsIkxhc3RTYXZlZEVkaXRpb24iOjMsIklzUGx1c0VkaXRpb24iOnRydWUsIklzUHJvRWRpdGlvbiI6dHJ1ZX0sIkVmZmVjdCI6MSwiU3R5bGUiOnsiJGlkIjoiMyIsIlRpbWViYW5kU3R5bGUiOnsiJGlkIjoiNCIsIlNjYWxlTWFya2luZyI6MCwiU2hhcGUiOjEzLCJTaGFwZVN0eWxlIjp7IiRpZCI6IjUiLCJNYXJnaW4iOnsiJGlkIjoiNiIsIlRvcCI6MC4wLCJMZWZ0IjoxMC4wLCJSaWdodCI6MTAuMCwiQm90dG9tIjowLjB9LCJQYWRkaW5nIjp7IiRpZCI6IjciLCJUb3AiOjMuMCwiTGVmdCI6MTMuMCwiUmlnaHQiOjEzLjAsIkJvdHRvbSI6My4wfSwiQmFja2dyb3VuZCI6eyIkaWQiOiI4IiwiQ29sb3IiOnsiJGlkIjoiOSIsIkEiOjI1NSwiUiI6MTM1LCJHIjoxMzIsIkIiOjE5O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cmVmIjoiNiJ9LCJQYWRkaW5nIjp7IiRyZWYiOiI3In0sIkJhY2tncm91bmQiOnsiJHJlZiI6IjgifSwiSXNWaXNpYmxlIjp0cnVlLCJXaWR0aCI6ODU4LjAsIkhlaWdodCI6MzAuMCwiQm9yZGVyU3R5bGUiOm51bGwsIlBhcmVudFN0eWxlIjpudWxsfSwiQm90dG9tVGllclNoYXBlU3R5bGUiOnsiJGlkIjoiMTQiLCJNYXJnaW4iOnsiJHJlZiI6IjYifSwiUGFkZGluZyI6eyIkcmVmIjoiNyJ9LCJCYWNrZ3JvdW5kIjp7IiRyZWYiOiI4In0sIklzVmlzaWJsZSI6dHJ1ZSwiV2lkdGgiOjg1OC4wLCJIZWlnaHQiOjMwLjAsIkJvcmRlclN0eWxlIjpudWxsLCJQYXJlbnRTdHlsZSI6bnVsbH0sIlJpZ2h0RW5kQ2Fwc1N0eWxlIjp7IiRpZCI6IjE1IiwiRm9udFNldHRpbmdzIjp7IiRpZCI6IjE2IiwiRm9udFNpemUiOjE4LCJGb250TmFtZSI6IkNhbGlicmkiLCJJc0JvbGQiOnRydWUsIklzSXRhbGljIjpmYWxzZSwiSXNVbmRlcmxpbmVkIjpmYWxzZSwiUGFyZW50U3R5bGUiOm51bGx9LCJBdXRvU2l6ZSI6MCwiRm9yZWdyb3VuZCI6eyIkaWQiOiIxNyIsIkNvbG9yIjp7IiRpZCI6IjE4IiwiQSI6MjU1LCJSIjoxMzUsIkciOjEzMiwiQiI6MTk5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AuMCwiQm90dG9tIjowLjB9LCJQYWRkaW5nIjp7IiRpZCI6IjIwIiwiVG9wIjowLjAsIkxlZnQiOjAuMCwiUmlnaHQiOjAuMCwiQm90dG9tIjowLjB9LCJCYWNrZ3JvdW5kIjp7IiRpZCI6IjIxIiwiQ29sb3IiOnsiJGlkIjoiMjIiLCJBIjowLCJSIjowLCJHIjowLCJCIjowfX0sIklzVmlzaWJsZSI6ZmFsc2UsIldpZHRoIjowLjAsIkhlaWdodCI6MC4wLCJCb3JkZXJTdHlsZSI6bnVsbCwiUGFyZW50U3R5bGUiOm51bGx9LCJMZWZ0RW5kQ2Fwc1N0eWxlIjp7IiRpZCI6IjIzIiwiRm9udFNldHRpbmdzIjp7IiRpZCI6IjI0IiwiRm9udFNpemUiOjE4LCJGb250TmFtZSI6IkNhbGlicmkiLCJJc0JvbGQiOnRydWUsIklzSXRhbGljIjpmYWxzZSwiSXNVbmRlcmxpbmVkIjpmYWxzZSwiUGFyZW50U3R5bGUiOm51bGx9LCJBdXRvU2l6ZSI6MCwiRm9yZWdyb3VuZCI6eyIkaWQiOiIyNSIsIkNvbG9yIjp7IiRpZCI6IjI2IiwiQSI6MjU1LCJSIjoxMzUsIkciOjEzMiwiQiI6MTk5fX0sIk1heFdpZHRoIjoiSW5maW5pdHkiLCJNYXhIZWlnaHQiOiJJbmZpbml0eSIsIlNtYXJ0Rm9yZWdyb3VuZElzQWN0aXZlIjpmYWxzZSwiSG9yaXpvbnRhbEFsaWdubWVudCI6MCwiVmVydGljYWxBbGlnbm1lbnQiOjAsIlNtYXJ0Rm9yZWdyb3VuZCI6bnVsbCwiQmFja2dyb3VuZEZpbGxUeXBlIjowLCJNYXJnaW4iOnsiJGlkIjoiMjciLCJUb3AiOjAuMCwiTGVmdCI6MjAuMCwiUmlnaHQiOjAuMCwiQm90dG9tIjowLjB9LCJQYWRkaW5nIjp7IiRpZCI6IjI4IiwiVG9wIjowLjAsIkxlZnQiOjAuMCwiUmlnaHQiOjAuMCwiQm90dG9tIjowLjB9LCJCYWNrZ3JvdW5kIjp7IiRpZCI6IjI5IiwiQ29sb3IiOnsiJHJlZiI6IjIyIn19LCJJc1Zpc2libGUiOmZhbHNlLCJXaWR0aCI6MC4wLCJIZWlnaHQiOjAuMCwiQm9yZGVyU3R5bGUiOm51bGwsIlBhcmVudFN0eWxlIjpudWxsfSwiVG9kYXlUZXh0U3R5bGUiOnsiJGlkIjoiMzAiLCJGb250U2V0dGluZ3MiOnsiJGlkIjoiMzEiLCJGb250U2l6ZSI6MTIsIkZvbnROYW1lIjoiQ2FsaWJyaSIsIklzQm9sZCI6ZmFsc2UsIklzSXRhbGljIjpmYWxzZSwiSXNVbmRlcmxpbmVkIjpmYWxzZSwiUGFyZW50U3R5bGUiOm51bGx9LCJBdXRvU2l6ZSI6MCwiRm9yZWdyb3VuZCI6eyIkaWQiOiIzMiIsIkNvbG9yIjp7IiRpZCI6Ij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HJlZiI6IjIyIn19LCJJc1Zpc2libGUiOnRydWUsIldpZHRoIjowLjAsIkhlaWdodCI6MC4wLCJCb3JkZXJTdHlsZSI6bnVsbCwiUGFyZW50U3R5bGUiOm51bGx9LCJUb2RheU1hcmtlcl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I1NSwiRyI6MCwiQiI6MH19LCJJc1Zpc2libGUiOnRydWUsIldpZHRoIjowLjAsIkhlaWdodCI6MC4wLCJCb3JkZXJTdHlsZSI6bnVsbCwiUGFyZW50U3R5bGUiOm51bGx9LCJTY2FsZVN0eWxlIjp7IiRpZCI6IjQyIiwiU2hhcGUiOjQsIlNob3dTZWdtZW50U2VwYXJhdG9ycyI6dHJ1ZSwiU2VnbWVudFNlcGFyYXRvck9wYWNpdHkiOjMwLCJIYXNCZWVuVmlzaWJsZUJlZm9yZSI6dHJ1ZS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4wLCJMZWZ0Ijo1LjAsIlJpZ2h0IjowLjAsIkJvdHRvbSI6MC4wfSwiUGFkZGluZyI6eyIkaWQiOiI0NyIsIlRvcCI6MC4wLCJMZWZ0IjowLjAsIlJpZ2h0IjowLjAsIkJvdHRvbSI6MC4wfSwiQmFja2dyb3VuZCI6eyIkaWQiOiI0OCIsIkNvbG9yIjp7IiRyZWYiOiIyMiJ9fSwiSXNWaXNpYmxlIjp0cnVlLCJXaWR0aCI6MC4wLCJIZWlnaHQiOjAuMCwiQm9yZGVyU3R5bGUiOm51bGwsIlBhcmVudFN0eWxlIjpudWxsfSwiU2luZ2xlU2NhbGVTaGFwZVN0eWxlIjp7IiRpZCI6IjQ5IiwiU2hhcGUiOjQsIkhlaWdodCI6MzAuMH0sIk1pZGRsZVRpZXJTY2FsZVN0eWxlIjp7IiRpZCI6IjUwIiwiU2hhcGUiOjQsIlNob3dTZWdtZW50U2VwYXJhdG9ycyI6dHJ1ZSwiU2VnbWVudFNlcGFyYXRvck9wYWNpdHkiOjMwLCJIYXNCZWVuVmlzaWJsZUJlZm9yZSI6ZmFsc2UsIkZvbnRTZXR0aW5ncyI6eyIkaWQiOiI1MSIsIkZvbnRTaXplIjoxMiwiRm9udE5hbWUiOiJDYWxpYnJp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JvdHRvbVRpZXJTY2FsZVN0eWxlIjp7IiRpZCI6IjUyIiwiU2hhcGUiOjQsIlNob3dTZWdtZW50U2VwYXJhdG9ycyI6dHJ1ZSwiU2VnbWVudFNlcGFyYXRvck9wYWNpdHkiOjMwLCJIYXNCZWVuVmlzaWJsZUJlZm9yZSI6ZmFsc2UsIkZvbnRTZXR0aW5ncyI6eyIkaWQiOiI1MyIsIkZvbnRTaXplIjoxMiwiRm9udE5hbWUiOiJDYWxpYnJpIiwiSXNCb2xkIjpmYWxz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SwiU21hcnRGb3JlZ3JvdW5kIjpudWxsLCJCYWNrZ3JvdW5kRmlsbFR5cGUiOjAsIk1hcmdpbiI6eyIkcmVmIjoiNDYifSwiUGFkZGluZyI6eyIkcmVmIjoiNDcifSwiQmFja2dyb3VuZCI6eyIkcmVmIjoiNDgifSwiSXNWaXNpYmxlIjpmYWxzZSwiV2lkdGgiOjAuMCwiSGVpZ2h0IjowLjAsIkJvcmRlclN0eWxlIjpudWxsLCJQYXJlbnRTdHlsZSI6bnVsbH0sIkVsYXBzZWRUaW1lQmFja2dyb3VuZCI6eyIkaWQiOiI1NCIsIkNvbG9yIjp7IiRpZCI6IjU1IiwiQSI6NzcsIlIiOjAsIkciOjAsIkIiOjB9fSwiQXBwZW5kWWVhck9uWWVhckNoYW5nZSI6dHJ1ZSwiRWxhcHNlZFRpbWVGb3JtYXQiOjAsIlRvZGF5TWFya2VyUG9zaXRpb24iOjEsIlF1aWNrUG9zaXRpb24iOjEsIkFic29sdXRlUG9zaXRpb24iOjI0MC4wLCJNYXJnaW4iOnsiJGlkIjoiNTYiLCJUb3AiOjAuMCwiTGVmdCI6MTAuMCwiUmlnaHQiOjEwLjAsIkJvdHRvbSI6MC4wfSwiUGFkZGluZyI6eyIkaWQiOiI1NyIsIlRvcCI6MC4wLCJMZWZ0IjowLjAsIlJpZ2h0IjowLjAsIkJvdHRvbSI6MC4wfSwiQmFja2dyb3VuZCI6eyIkaWQiOiI1OCIsIkNvbG9yIjp7IiRpZCI6IjU5IiwiQSI6MjU1LCJSIjoxMTUsIkciOjExNSwiQiI6MTE1fX0sIklzVmlzaWJsZSI6dHJ1ZSwiV2lkdGgiOjAuMCwiSGVpZ2h0IjowLjAsIkJvcmRlclN0eWxlIjpudWxsLCJQYXJlbnRTdHlsZSI6bnVsbH0sIkRlZmF1bHRNaWxlc3RvbmVTdHlsZSI6eyIkaWQiOiI2MCIsIlNoYXBlIjowLCJDb25uZWN0b3JNYXJnaW4iOnsiJGlkIjoiNjEiLCJUb3AiOjAuMCwiTGVmdCI6Mi4wLCJSaWdodCI6Mi4wLCJCb3R0b20iOjAuMH0sIkNvbm5lY3RvclN0eWxlIjp7IiRpZCI6IjYyIiwiTGluZUNvbG9yIjp7IiRpZCI6IjYzIiwiJHR5cGUiOiJOTFJFLkNvbW1vbi5Eb20uU29saWRDb2xvckJydXNoLCBOTFJFLkNvbW1vbiIsIkNvbG9yIjp7IiRpZCI6IjY0IiwiQSI6MjU1LCJSIjozMSwiRyI6NzMsIkIiOjEyNn19LCJMaW5lV2VpZ2h0IjoxLjAsIkxpbmVUeXBlIjowLCJQYXJlbnRTdHlsZSI6bnVsbH0sIklzQmVsb3dUaW1lYmFuZCI6ZmFsc2UsIlBvc2l0aW9uT25UYXNrIjowLCJIaWRlRGF0ZSI6ZmFsc2UsIlNoYXBlU2l6ZSI6MSwiU3BhY2luZyI6Mi4wLCJQYWRkaW5nIjp7IiRpZCI6IjY1IiwiVG9wIjo3LjAsIkxlZnQiOjMuMCwiUmlnaHQiOjAuMCwiQm90dG9tIjoyLjB9LCJTaGFwZVN0eWxlIjp7IiRpZCI6IjY2IiwiTWFyZ2luIjp7IiRpZCI6IjY3IiwiVG9wIjowLjAsIkxlZnQiOjAuMCwiUmlnaHQiOjAuMCwiQm90dG9tIjowLjB9LCJQYWRkaW5nIjp7IiRpZCI6IjY4IiwiVG9wIjowLjAsIkxlZnQiOjAuMCwiUmlnaHQiOjAuMCwiQm90dG9tIjowLjB9LCJCYWNrZ3JvdW5kIjp7IiRpZCI6IjY5IiwiQ29sb3IiOnsiJGlkIjoiNzAiLCJBIjoyNTUsIlIiOjAsIkciOjExNCwiQiI6MTg4fX0sIklzVmlzaWJsZSI6dHJ1ZSwiV2lkdGgiOjE4LjAsIkhlaWdodCI6MjAuMCwiQm9yZGVyU3R5bGUiOnsiJGlkIjoiNzEiLCJMaW5lQ29sb3IiOnsiJGlkIjoiNzIiLCIkdHlwZSI6Ik5MUkUuQ29tbW9uLkRvbS5Tb2xpZENvbG9yQnJ1c2gsIE5MUkUuQ29tbW9uIiwiQ29sb3IiOnsiJGlkIjoiNzMiLCJBIjoyNTUsIlIiOjI1NSwiRyI6MCwiQiI6MH19LCJMaW5lV2VpZ2h0IjowLjAsIkxpbmVUeXBlIjowLCJQYXJlbnRTdHlsZSI6bnVsbH0sIlBhcmVudFN0eWxlIjpudWxsfSwiVGl0bGVTdHlsZSI6eyIkaWQiOiI3NCIsIkZvbnRTZXR0aW5ncyI6eyIkaWQiOiI3NSIsIkZvbnRTaXplIjoxMSwiRm9udE5hbWUiOiJDYWxpYnJpIiwiSXNCb2xkIjp0cnVlLCJJc0l0YWxpYyI6ZmFsc2UsIklzVW5kZXJsaW5lZCI6ZmFsc2UsIlBhcmVudFN0eWxlIjpudWxsfSwiQXV0b1NpemUiOjAsIkZvcmVncm91bmQiOnsiJGlkIjoiNzYiLCJDb2xvciI6eyIkaWQiOiI3NyIsIkEiOjI1NSwiUiI6OTMsIkciOjExNSwiQiI6MTU0fX0sIk1heFdpZHRoIjoyMDAuMCwiTWF4SGVpZ2h0IjoiSW5maW5pdHkiLCJTbWFydEZvcmVncm91bmRJc0FjdGl2ZSI6ZmFsc2UsIkhvcml6b250YWxBbGlnbm1lbnQiOjE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HJlZiI6IjIyIn19LCJJc1Zpc2libGUiOnRydWUsIldpZHRoIjowLjAsIkhlaWdodCI6MC4wLCJCb3JkZXJTdHlsZSI6bnVsbC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NzMsIkciOjEzMiwiQiI6MTk4fX0sIk1heFdpZHRoIjoyMDAuMCwiTWF4SGVpZ2h0IjoiSW5maW5pdHkiLCJTbWFydEZvcmVncm91bmRJc0FjdGl2ZSI6ZmFsc2UsIkhvcml6b250YWxBbGlnbm1lbnQiOjA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HJlZiI6IjIyIn19LCJJc1Zpc2libGUiOmZhbHNlLCJXaWR0aCI6MC4wLCJIZWlnaHQiOjAuMCwiQm9yZGVyU3R5bGUiOm51bGwsIlBhcmVudFN0eWxlIjpudWxsfSwiRGF0ZUZvcm1hdCI6eyIkaWQiOiI4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5IiwiRGF0ZVBhcnRJc1Zpc2libGUiOmZhbHNlLCJUaW1lUGFydElzVmlzaWJsZSI6ZmFsc2V9fSwiV2Vla051bWJlcmluZyI6eyIkaWQiOiI5MCIsIkZvcm1hdCI6MCwiSXNWaXNpYmxlIjpmYWxzZSwiTGFzdEtub3duVmlzaWJpbGl0eVN0YXRlIjpmYWxzZX0sIklzVmlzaWJsZSI6dHJ1ZSwiUGFyZW50U3R5bGUiOm51bGx9LCJEZWZhdWx0VGFza1N0eWxlIjp7IiRpZCI6IjkxIiwiU2hhcGUiOjIsIlNoYXBlVGhpY2tuZXNzIjoxLCJEdXJhdGlvbkZvcm1hdCI6MCwiSW5jbHVkZU5vbldvcmtpbmdEYXlzSW5EdXJhdGlvbiI6dHJ1ZSwiUGVyY2VudGFnZUNvbXBsZXRl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xMzUsIkciOjEzMiwiQiI6MTk5fX0sIk1heFdpZHRoIjoyMDAuMCwiTWF4SGVpZ2h0IjoiSW5maW5pdHkiLCJTbWFydEZvcmVncm91bmRJc0FjdGl2ZSI6ZmFsc2UsIkhvcml6b250YWxBbGlnbm1lbnQiOjA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pZCI6Ijk4IiwiQ29sb3IiOnsiJHJlZiI6IjIyIn19LCJJc1Zpc2libGUiOnRydWUsIldpZHRoIjowLjAsIkhlaWdodCI6MC4wLCJCb3JkZXJTdHlsZSI6bnVsbCwiUGFyZW50U3R5bGUiOm51bGx9LCJEdXJhdGlvblN0eWxlIjp7IiRpZCI6Ijk5IiwiRm9udFNldHRpbmdzIjp7IiRpZCI6IjEwMCIsIkZvbnRTaXplIjoxMCwiRm9udE5hbWUiOiJDYWxpYnJpIiwiSXNCb2xkIjpmYWxzZSwiSXNJdGFsaWMiOmZhbHNlLCJJc1VuZGVybGluZWQiOmZhbHNlLCJQYXJlbnRTdHlsZSI6bnVsbH0sIkF1dG9TaXplIjowLCJGb3JlZ3JvdW5kIjp7IiRpZCI6IjEwMSIsIkNvbG9yIjp7IiRpZCI6IjEwMiIsIkEiOjI1NSwiUiI6MTM1LCJHIjoxMzIsIkIiOjE5OX19LCJNYXhXaWR0aCI6MjAwLjAsIk1heEhlaWdodCI6IkluZmluaXR5Ii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7IiRpZCI6IjEwNSIsIkNvbG9yIjp7IiRyZWYiOiIyMiJ9fSwiSXNWaXNpYmxlIjp0cnVlLCJXaWR0aCI6MC4wLCJIZWlnaHQiOjAuMCwiQm9yZGVyU3R5bGUiOm51bGwsIlBhcmVudFN0eWxlIjpudWxsfSwiSG9yaXpvbnRhbENvbm5lY3RvclN0eWxlIjp7IiRpZCI6IjEwNiIsIkxpbmVDb2xvciI6eyIkaWQiOiIxMDciLCIkdHlwZSI6Ik5MUkUuQ29tbW9uLkRvbS5Tb2xpZENvbG9yQnJ1c2gsIE5MUkUuQ29tbW9uIiwiQ29sb3IiOnsiJGlkIjoiMTA4IiwiQSI6MjU1LCJSIjoyMDQsIkciOjIwNCwiQiI6MjA0fX0sIkxpbmVXZWlnaHQiOjEuMCwiTGluZVR5cGUiOjAsIlBhcmVudFN0eWxlIjpudWxsfSwiVmVydGljYWxDb25uZWN0b3JTdHlsZSI6eyIkaWQiOiIxMDkiLCJMaW5lQ29sb3IiOnsiJGlkIjoiMTEwIiwiJHR5cGUiOiJOTFJFLkNvbW1vbi5Eb20uU29saWRDb2xvckJydXNoLCBOTFJFLkNvbW1vbiIsIkNvbG9yIjp7IiRpZCI6IjExM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wLCJHIjoxMTQsIkIiOjE4OH19LCJJc1Zpc2libGUiOnRydWUsIldpZHRoIjowLjAsIkhlaWdodCI6MTYuMCwiQm9yZGVyU3R5bGUiOnsiJGlkIjoiMTE3IiwiTGluZUNvbG9yIjp7IiRpZCI6IjExOCIsIiR0eXBlIjoiTkxSRS5Db21tb24uRG9tLlNvbGlkQ29sb3JCcnVzaCwgTkxSRS5Db21tb24iLCJDb2xvciI6eyIkaWQiOiIxMTkiLCJBIjoyNTUsIlIiOjI1NSwiRyI6MCwiQiI6MH19LCJMaW5lV2VpZ2h0IjowLjAsIkxpbmVUeXBlIjowLCJQYXJlbnRTdHlsZSI6bnVsbH0sIlBhcmVudFN0eWxlIjpudWxsfSwiVGl0bGVTdHlsZSI6eyIkaWQiOiIxMjAiLCJGb250U2V0dGluZ3MiOnsiJGlkIjoiMTIxIiwiRm9udFNpemUiOjExLCJGb250TmFtZSI6IkNhbGlicmkiLCJJc0JvbGQiOnRydWUsIklzSXRhbGljIjpmYWxzZSwiSXNVbmRlcmxpbmVkIjpmYWxzZSwiUGFyZW50U3R5bGUiOm51bGx9LCJBdXRvU2l6ZSI6MCwiRm9yZWdyb3VuZCI6eyIkaWQiOiIxMjIiLCJDb2xvciI6eyIkaWQiOiIxMjMiLCJBIjoyNTUsIlIiOjAsIkciOjAsIkIiOjB9fSwiTWF4V2lkdGgiOjcyMC4wLCJNYXhIZWlnaHQiOiJJbmZpbml0eSIsIlNtYXJ0Rm9yZWdyb3VuZElzQWN0aXZlIjpmYWxzZSwiSG9yaXpvbnRhbEFsaWdubWVudCI6MS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aWQiOiIxMjYiLCJDb2xvciI6eyIkcmVmIjoiMjIifX0sIklzVmlzaWJsZSI6dHJ1ZSwiV2lkdGgiOjAuMCwiSGVpZ2h0IjowLjAsIkJvcmRlclN0eWxlIjpudWxsLCJQYXJlbnRTdHlsZSI6bnVsbH0sIkRhdGVTdHlsZSI6eyIkaWQiOiIxMjciLCJGb250U2V0dGluZ3MiOnsiJGlkIjoiMTI4IiwiRm9udFNpemUiOjEwLCJGb250TmFtZSI6IkNhbGlicmkiLCJJc0JvbGQiOmZhbHNlLCJJc0l0YWxpYyI6ZmFsc2UsIklzVW5kZXJsaW5lZCI6ZmFsc2UsIlBhcmVudFN0eWxlIjpudWxsfSwiQXV0b1NpemUiOjAsIkZvcmVncm91bmQiOnsiJGlkIjoiMTI5IiwiQ29sb3IiOnsiJGlkIjoiMTMwIiwiQSI6MjU1LCJSIjo1NSwiRyI6NTMsIkIiOjY5fX0sIk1heFdpZHRoIjoyMDAuMCwiTWF4SGVpZ2h0IjoiSW5maW5pdHkiLCJTbWFydEZvcmVncm91bmRJc0FjdGl2ZSI6ZmFsc2UsIkhvcml6b250YWxBbGlnbm1lbnQiOjAsIlZlcnRpY2FsQWxpZ25tZW50IjowLCJTbWFydEZvcmVncm91bmQiOm51bGwsIkJhY2tncm91bmRGaWxsVHlwZSI6MCwiTWFyZ2luIjp7IiRpZCI6IjEzMSIsIlRvcCI6MC4wLCJMZWZ0IjowLjAsIlJpZ2h0IjowLjAsIkJvdHRvbSI6MC4wfSwiUGFkZGluZyI6eyIkaWQiOiIxMzIiLCJUb3AiOjAuMCwiTGVmdCI6MC4wLCJSaWdodCI6MC4wLCJCb3R0b20iOjAuMH0sIkJhY2tncm91bmQiOnsiJGlkIjoiMTMzIiwiQ29sb3IiOnsiJHJlZiI6IjIyIn19LCJJc1Zpc2libGUiOnRydWUsIldpZHRoIjowLjAsIkhlaWdodCI6MC4wLCJCb3JkZXJTdHlsZSI6bnVsbCwiUGFyZW50U3R5bGUiOm51bGx9LCJEYXRlRm9ybWF0Ijp7IiRpZCI6IjE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UiLCJGb3JtYXQiOjAsIklzVmlzaWJsZSI6ZmFsc2UsIkxhc3RLbm93blZpc2liaWxpdHlTdGF0ZSI6ZmFsc2V9LCJJc1Zpc2libGUiOnRydWUsIlBhcmVudFN0eWxlIjpudWxsLCJfZXhwbGljaXRseVNldCI6eyIkaWQiOiIxMz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NyIsIkdyaWRsaW5lU3R5bGUiOnsiJGlkIjoiMTM4IiwiTGluZUNvbG9yIjp7IiRpZCI6IjEzOSIsIiR0eXBlIjoiTkxSRS5Db21tb24uRG9tLlNvbGlkQ29sb3JCcnVzaCwgTkxSRS5Db21tb24iLCJDb2xvciI6eyIkaWQiOiIxNDAiLCJBIjozOCwiUiI6OTEsIkciOjE1NSwiQiI6MjEzfX0sIkxpbmVXZWlnaHQiOjEuMCwiTGluZVR5cGUiOjAsIlBhcmVudFN0eWxlIjpudWxsfSwiTWFyZ2luIjp7IiRpZCI6IjE0MSIsIlRvcCI6MC4wLCJMZWZ0IjowLjAsIlJpZ2h0IjowLjAsIkJvdHRvbSI6MC4wfSwiUGFkZGluZyI6eyIkaWQiOiIxNDIiLCJUb3AiOjAuMCwiTGVmdCI6MC4wLCJSaWdodCI6MC4wLCJCb3R0b20iOjAuMH0sIkJhY2tncm91bmQiOm51bGwsIklzVmlzaWJsZSI6dHJ1ZSwiV2lkdGgiOjAuMCwiSGVpZ2h0IjowLjAsIkJvcmRlclN0eWxlIjpudWxsLCJQYXJlbnRTdHlsZSI6bnVsbH0sIkFjdGl2aXR5TGluZVBhbmVsU3R5bGUiOnsiJGlkIjoiMTQzIiwiQWN0aXZpdHlMaW5lU3R5bGUiOnsiJGlkIjoiMTQ0IiwiTGluZUNvbG9yIjp7IiRpZCI6IjE0NSIsIiR0eXBlIjoiTkxSRS5Db21tb24uRG9tLlNvbGlkQ29sb3JCcnVzaCwgTkxSRS5Db21tb24iLCJDb2xvciI6eyIkaWQiOiIxNDYiLCJBIjozOCwiUiI6MTczLCJHIjoxMzIsIkIiOjE5OH19LCJMaW5lV2VpZ2h0IjoxLjAsIkxpbmVUeXBlIjowLCJQYXJlbnRTdHlsZSI6bnVsbH0sIk1hcmdpbiI6eyIkaWQiOiIxNDciLCJUb3AiOjAuMCwiTGVmdCI6MC4wLCJSaWdodCI6MC4wLCJCb3R0b20iOjAuMH0sIlBhZGRpbmciOnsiJGlkIjoiMTQ4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Q5IiwiQWN0aXZpdHlIZWFkZXJXaWR0aCI6MC4wLCJJc1NldCI6ZmFsc2V9LCJEZWZhdWx0U3dpbWxhbmVTdHlsZSI6eyIkaWQiOiIxNTAiLCJIZWFkZXJTdHlsZSI6eyIkaWQiOiIxNTEiLCJUZXh0U3R5bGUiOnsiJGlkIjoiMTUyIiwiRm9udFNldHRpbmdzIjp7IiRpZCI6IjE1MyIsIkZvbnRTaXplIjoxMiwiRm9udE5hbWUiOiJDYWxpYnJpIiwiSXNCb2xkIjpmYWxzZSwiSXNJdGFsaWMiOmZhbHNlLCJJc1VuZGVybGluZWQiOmZhbHNlLCJQYXJlbnRTdHlsZSI6bnVsbH0sIkF1dG9TaXplIjowLCJGb3JlZ3JvdW5kIjp7IiRpZCI6IjE1NCIsIkNvbG9yIjp7IiRpZCI6IjE1NS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udWxsLCJJc1Zpc2libGUiOnRydWUsIldpZHRoIjowLjAsIkhlaWdodCI6MC4wLCJCb3JkZXJTdHlsZSI6bnVsbCwiUGFyZW50U3R5bGUiOm51bGx9LCJSZWN0YW5nbGVTdHlsZSI6eyIkaWQiOiIxNTgiLCJNYXJnaW4iOnsiJGlkIjoiMTU5IiwiVG9wIjowLjAsIkxlZnQiOjAuMCwiUmlnaHQiOjAuMCwiQm90dG9tIjowLjB9LCJQYWRkaW5nIjp7IiRpZCI6IjE2MCIsIlRvcCI6MC4wLCJMZWZ0IjowLjAsIlJpZ2h0IjowLjAsIkJvdHRvbSI6MC4wfSwiQmFja2dyb3VuZCI6eyIkaWQiOiIxNjEiLCJDb2xvciI6eyIkaWQiOiIxNjIiLCJBIjoxMjcsIlIiOjkxLCJHIjoxNTUsIkIiOjIxM319LCJJc1Zpc2libGUiOnRydWUsIldpZHRoIjowLjAsIkhlaWdodCI6MC4wLCJCb3JkZXJTdHlsZSI6eyIkaWQiOiIxNjMiLCJMaW5lQ29sb3IiOnsiJGlkIjoiMTY0IiwiJHR5cGUiOiJOTFJFLkNvbW1vbi5Eb20uU29saWRDb2xvckJydXNoLCBOTFJFLkNvbW1vbiIsIkNvbG9yIjp7IiRpZCI6IjE2NSIsIkEiOjI1NSwiUiI6MjU1LCJHIjowLCJCIjowfX0sIkxpbmVXZWlnaHQiOjAuMCwiTGluZVR5cGUiOjAsIlBhcmVudFN0eWxlIjpudWxsfS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m51bGwsIlBhcmVudFN0eWxlIjpudWxsfSwiQmFja2dyb3VuZFN0eWxlIjp7IiRpZCI6IjE2OCIsIk1hcmdpbiI6eyIkaWQiOiIxNjkiLCJUb3AiOjAuMCwiTGVmdCI6MC4wLCJSaWdodCI6MC4wLCJCb3R0b20iOjAuMH0sIlBhZGRpbmciOnsiJGlkIjoiMTcwIiwiVG9wIjowLjAsIkxlZnQiOjAuMCwiUmlnaHQiOjAuMCwiQm90dG9tIjowLjB9LCJCYWNrZ3JvdW5kIjp7IiRpZCI6IjE3MSIsIkNvbG9yIjp7IiRpZCI6IjE3MiIsIkEiOjM4LCJSIjo5MSwiRyI6MTU1LCJCIjoyMTN9fSwiSXNWaXNpYmxlIjp0cnVlLCJXaWR0aCI6MC4wLCJIZWlnaHQiOjAuMCwiQm9yZGVyU3R5bGUiOnsiJGlkIjoiMTczIiwiTGluZUNvbG9yIjp7IiRpZCI6IjE3NCIsIiR0eXBlIjoiTkxSRS5Db21tb24uRG9tLlNvbGlkQ29sb3JCcnVzaCwgTkxSRS5Db21tb24iLCJDb2xvciI6eyIkaWQiOiIxNzUiLCJBIjoyNTUsIlIiOjI1NSwiRyI6MCwiQiI6MH19LCJMaW5lV2VpZ2h0IjowLjAsIkxpbmVUeXBlIjowLCJQYXJlbnRTdHlsZSI6bnVsbH0sIlBhcmVudFN0eWxlIjpudWxsfSwiSXNBYm92ZVRpbWViYW5kIjpmYWxzZSwiTWFyZ2luIjp7IiRpZCI6IjE3NiIsIlRvcCI6MC4wLCJMZWZ0IjowLjAsIlJpZ2h0IjowLjAsIkJvdHRvbSI6MC4wfSwiUGFkZGluZyI6eyIkaWQiOiIxNzciLCJUb3AiOjAuMCwiTGVmdCI6MC4wLCJSaWdodCI6MC4wLCJCb3R0b20iOjAuMH0sIklzVmlzaWJsZSI6dHJ1ZSwiV2lkdGgiOjAuMCwiSGVpZ2h0IjowLjAsIkJvcmRlclN0eWxlIjpudWxsLCJQYXJlbnRTdHlsZSI6bnVsbH19LCJTY2FsZSI6eyIkaWQiOiIxNzgiLCJTdGFydERhdGUiOiIyMDE2LTA4LTAyVDIzOjU5OjU5Ljk5OVoiLCJFbmREYXRlIjoiMjAyMS0xMi0xNVQyMzo1OTowMCIsIkZvcm1hdCI6InciLCJUeXBlIjoxLCJBdXRvRGF0ZVJhbmdlIjp0cnVlLCJXb3JraW5nRGF5cyI6MTI3LCJGaXNjYWxZZWFyIjp7IiRpZCI6IjE3OSIsIlN0YXJ0TW9udGgiOjEsIlVzZVN0YXJ0aW5nWWVhckZvck51bWJlcmluZyI6dHJ1ZSwiU2hvd0Zpc2NhbFllYXJMYWJlbCI6dHJ1ZX0sIlRvZGF5TWFya2VyVGV4dCI6IlRvZGF5IiwiQXV0b1NjYWxlVHlwZSI6ZmFsc2V9LCJTY2FsZVYyIjp7IiRpZCI6IjE4MCIsIlN0YXJ0RGF0ZSI6IjIwMTYtMDgtMDJUMjM6NTk6NTkuOTk5WiIsIkVuZERhdGUiOiIyMDIyLTEyLTE1VDIzOjU5OjAwIiwiQXV0b0RhdGVSYW5nZSI6dHJ1ZSwiV29ya2luZ0RheXMiOjEyNywiRmlzY2FsWWVhciI6eyIkcmVmIjoiMTc5In0sIlRvZGF5TWFya2VyVGV4dCI6IlRvZGF5IiwiQXV0b1NjYWxlVHlwZSI6ZmFsc2UsIlRpbWViYW5kU2NhbGVzIjp7IiRpZCI6IjE4MSIsIlRvcFNjYWxlTGF5ZXIiOnsiJGlkIjoiMTgyIiwiRm9ybWF0IjoidyIsIlR5cGUiOjF9LCJNaWRkbGVTY2FsZUxheWVyIjp7IiRpZCI6IjE4MyIsIkZvcm1hdCI6bnVsbCwiVHlwZSI6MH0sIkJvdHRvbVNjYWxlTGF5ZXIiOnsiJGlkIjoiMTg0IiwiRm9ybWF0IjpudWxsLCJUeXBlIjowfX19LCJNaWxlc3RvbmVzIjpbeyIkaWQiOiIxODUiLCJEYXRlIjoiMjAyMi0wOC0wMlQyMzo1OTowMCIsIlN0eWxlIjp7IiRpZCI6IjE4NiIsIlNoYXBlIjo5LCJDb25uZWN0b3JNYXJnaW4iOnsiJHJlZiI6IjYxIn0sIkNvbm5lY3RvclN0eWxlIjp7IiRpZCI6IjE4NyIsIkxpbmVDb2xvciI6eyIkaWQiOiIxODgiLCIkdHlwZSI6Ik5MUkUuQ29tbW9uLkRvbS5Tb2xpZENvbG9yQnJ1c2gsIE5MUkUuQ29tbW9uIiwiQ29sb3IiOnsiJGlkIjoiMTg5IiwiQSI6MTI3LCJSIjoxNTAsIkciOjIxNCwiQiI6NjZ9fSwiTGluZVdlaWdodCI6MS4wLCJMaW5lVHlwZSI6MCwiUGFyZW50U3R5bGUiOnsiJHJlZiI6IjYyIn19LCJJc0JlbG93VGltZWJhbmQiOmZhbHNlLCJQb3NpdGlvbk9uVGFzayI6MCwiSGlkZURhdGUiOmZhbHNlLCJTaGFwZVNpemUiOjEsIlNwYWNpbmciOjIuMCwiUGFkZGluZyI6eyIkcmVmIjoiNjUifSwiU2hhcGVTdHlsZSI6eyIkaWQiOiIxOTAiLCJNYXJnaW4iOnsiJHJlZiI6IjY3In0sIlBhZGRpbmciOnsiJHJlZiI6IjY4In0sIkJhY2tncm91bmQiOnsiJGlkIjoiMTkxIiwiQ29sb3IiOnsiJGlkIjoiMTkyIiwiQSI6MjU1LCJSIjoxNTAsIkciOjIxNCwiQiI6NjZ9fSwiSXNWaXNpYmxlIjp0cnVlLCJXaWR0aCI6MTguMCwiSGVpZ2h0IjoyMC4wLCJCb3JkZXJTdHlsZSI6eyIkaWQiOiIxOTMiLCJMaW5lQ29sb3IiOnsiJHJlZiI6IjcyIn0sIkxpbmVXZWlnaHQiOjAuMCwiTGluZVR5cGUiOjAsIlBhcmVudFN0eWxlIjp7IiRyZWYiOiI3MSJ9fSwiUGFyZW50U3R5bGUiOnsiJHJlZiI6IjY2In19LCJUaXRsZVN0eWxlIjp7IiRpZCI6IjE5NCIsIkZvbnRTZXR0aW5ncyI6eyIkaWQiOiIxOTUiLCJGb250U2l6ZSI6MTEsIkZvbnROYW1lIjoiQ2FsaWJyaSIsIklzQm9sZCI6dHJ1ZSwiSXNJdGFsaWMiOmZhbHNlLCJJc1VuZGVybGluZWQiOmZhbHNlLCJQYXJlbnRTdHlsZSI6eyIkcmVmIjoiNzUifX0sIkF1dG9TaXplIjowLCJGb3JlZ3JvdW5kIjp7IiRpZCI6IjE5NiIsIkNvbG9yIjp7IiRpZCI6IjE5NyIsIkEiOjI1NSwiUiI6MTUwLCJHIjoyMTQsIkIiOjY2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xOTgiLCJMaW5lQ29sb3IiOm51bGwsIkxpbmVXZWlnaHQiOjAuMCwiTGluZVR5cGUiOjAsIlBhcmVudFN0eWxlIjpudWxsfSwiUGFyZW50U3R5bGUiOnsiJHJlZiI6Ijc0In19LCJEYXRlU3R5bGUiOnsiJGlkIjoiMTk5IiwiRm9udFNldHRpbmdzIjp7IiRpZCI6IjIw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mYWxzZSwiV2lkdGgiOjAuMCwiSGVpZ2h0IjowLjAsIkJvcmRlclN0eWxlIjp7IiRpZCI6IjIwMSIsIkxpbmVDb2xvciI6bnVsbCwiTGluZVdlaWdodCI6MC4wLCJMaW5lVHlwZSI6MCwiUGFyZW50U3R5bGUiOm51bGx9LCJQYXJlbnRTdHlsZSI6eyIkcmVmIjoiODEifX0sIkRhdGVGb3JtYXQiOnsiJHJlZiI6Ijg4In0sIldlZWtOdW1iZXJpbmciOnsiJGlkIjoiMjAyIiwiRm9ybWF0IjowLCJJc1Zpc2libGUiOmZhbHNlLCJMYXN0S25vd25WaXNpYmlsaXR5U3RhdGUiOmZhbHNlfSwiSXNWaXNpYmxlIjp0cnVlLCJQYXJlbnRTdHlsZSI6eyIkcmVmIjoiNjAifX0sIkluZGV4IjowLCJQZXJjZW50YWdlQ29tcGxldGUiOm51bGwsIlBvc2l0aW9uIjp7IlJhdGlvIjowLjE1OTYzODM4MzY1MzQyODgxLCJJc0N1c3RvbSI6ZmFsc2V9LCJEYXRlRm9ybWF0Ijp7IiRyZWYiOiI4OCJ9LCJXZWVrTnVtYmVyaW5nIjp7IiRpZCI6IjIwMyIsIkZvcm1hdCI6MCwiSXNWaXNpYmxlIjpmYWxzZSwiTGFzdEtub3duVmlzaWJpbGl0eVN0YXRlIjpmYWxzZX0sIlJlbGF0ZWRUYXNrSWQiOiIwMDAwMDAwMC0wMDAwLTAwMDAtMDAwMC0wMDAwMDAwMDAwMDAiLCJJZCI6IjlkZDhlZDliLTY2ZmMtNDBjNy1iOWVhLWE2Y2Q0ZWIwNTc5MSIsIkltcG9ydElkIjpudWxsLCJUaXRsZSI6Ik1pbGVzdG9uZSAxIiwiTm90ZSI6bnVsbCwiSHlwZXJsaW5rIjp7IiRpZCI6IjIwNCIsIkFkZHJlc3MiOm51bGwsIlN1YkFkZHJlc3MiOm51bGx9LCJJc0NoYW5nZWQiOmZhbHNlLCJJc05ldyI6ZmFsc2V9LHsiJGlkIjoiMjA1IiwiRGF0ZSI6IjIwMjItMDgtMTBUMjM6NTk6MDAiLCJTdHlsZSI6eyIkaWQiOiIyMDYiLCJTaGFwZSI6MCwiQ29ubmVjdG9yTWFyZ2luIjp7IiRyZWYiOiI2MSJ9LCJDb25uZWN0b3JTdHlsZSI6eyIkaWQiOiIyMDciLCJMaW5lQ29sb3IiOnsiJGlkIjoiMjA4IiwiJHR5cGUiOiJOTFJFLkNvbW1vbi5Eb20uU29saWRDb2xvckJydXNoLCBOTFJFLkNvbW1vbiIsIkNvbG9yIjp7IiRpZCI6IjIwOSIsIkEiOjI1NSwiUiI6MTExLCJHIjoxMjksIkIiOjEzMX19LCJMaW5lV2VpZ2h0IjoxLjAsIkxpbmVUeXBlIjowLCJQYXJlbnRTdHlsZSI6eyIkcmVmIjoiNjIifX0sIklzQmVsb3dUaW1lYmFuZCI6ZmFsc2UsIlBvc2l0aW9uT25UYXNrIjowLCJIaWRlRGF0ZSI6ZmFsc2UsIlNoYXBlU2l6ZSI6MCwiU3BhY2luZyI6Mi4wLCJQYWRkaW5nIjp7IiRyZWYiOiI2NSJ9LCJTaGFwZVN0eWxlIjp7IiRpZCI6IjIxMCIsIk1hcmdpbiI6eyIkcmVmIjoiNjcifSwiUGFkZGluZyI6eyIkcmVmIjoiNjgifSwiQmFja2dyb3VuZCI6eyIkaWQiOiIyMTEiLCJDb2xvciI6eyIkaWQiOiIyMTIiLCJBIjoyNTUsIlIiOjU1LCJHIjo1MywiQiI6Njl9fSwiSXNWaXNpYmxlIjp0cnVlLCJXaWR0aCI6MTIuMCwiSGVpZ2h0IjoxNC4wLCJCb3JkZXJTdHlsZSI6eyIkaWQiOiIyMTMiLCJMaW5lQ29sb3IiOnsiJHJlZiI6IjcyIn0sIkxpbmVXZWlnaHQiOjAuMCwiTGluZVR5cGUiOjAsIlBhcmVudFN0eWxlIjp7IiRyZWYiOiI3MSJ9fSwiUGFyZW50U3R5bGUiOnsiJHJlZiI6IjY2In19LCJUaXRsZVN0eWxlIjp7IiRpZCI6IjIxNCIsIkZvbnRTZXR0aW5ncyI6eyIkaWQiOiIyMT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E2IiwiTGluZUNvbG9yIjpudWxsLCJMaW5lV2VpZ2h0IjowLjAsIkxpbmVUeXBlIjowLCJQYXJlbnRTdHlsZSI6bnVsbH0sIlBhcmVudFN0eWxlIjp7IiRyZWYiOiI3NCJ9fSwiRGF0ZVN0eWxlIjp7IiRpZCI6IjIxNyIsIkZvbnRTZXR0aW5ncyI6eyIkaWQiOiIyM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ZmFsc2UsIldpZHRoIjowLjAsIkhlaWdodCI6MC4wLCJCb3JkZXJTdHlsZSI6eyIkaWQiOiIyMTkiLCJMaW5lQ29sb3IiOm51bGwsIkxpbmVXZWlnaHQiOjAuMCwiTGluZVR5cGUiOjAsIlBhcmVudFN0eWxlIjpudWxsfSwiUGFyZW50U3R5bGUiOnsiJHJlZiI6IjgxIn19LCJEYXRlRm9ybWF0Ijp7IiRyZWYiOiI4OCJ9LCJXZWVrTnVtYmVyaW5nIjp7IiRpZCI6IjIyMCIsIkZvcm1hdCI6MCwiSXNWaXNpYmxlIjpmYWxzZSwiTGFzdEtub3duVmlzaWJpbGl0eVN0YXRlIjpmYWxzZX0sIklzVmlzaWJsZSI6dHJ1ZSwiUGFyZW50U3R5bGUiOnsiJHJlZiI6IjYwIn19LCJJbmRleCI6MSwiUGVyY2VudGFnZUNvbXBsZXRlIjpudWxsLCJQb3NpdGlvbiI6eyJSYXRpbyI6MC4xMDcxMzU2MDMxNjI5Nzc0MywiSXNDdXN0b20iOnRydWV9LCJEYXRlRm9ybWF0Ijp7IiRyZWYiOiI4OCJ9LCJXZWVrTnVtYmVyaW5nIjp7IiRpZCI6IjIyMSIsIkZvcm1hdCI6MCwiSXNWaXNpYmxlIjpmYWxzZSwiTGFzdEtub3duVmlzaWJpbGl0eVN0YXRlIjpmYWxzZX0sIlJlbGF0ZWRUYXNrSWQiOiIwMDAwMDAwMC0wMDAwLTAwMDAtMDAwMC0wMDAwMDAwMDAwMDAiLCJJZCI6IjFmODc4MDk0LTVlYmQtNGViNC1iNjIwLTAxN2M3ZjZkY2EyNSIsIkltcG9ydElkIjpudWxsLCJUaXRsZSI6Ik1pbGVzdG9uZSAyIiwiTm90ZSI6bnVsbCwiSHlwZXJsaW5rIjp7IiRpZCI6IjIyMiIsIkFkZHJlc3MiOm51bGwsIlN1YkFkZHJlc3MiOm51bGx9LCJJc0NoYW5nZWQiOmZhbHNlLCJJc05ldyI6ZmFsc2V9LHsiJGlkIjoiMjIzIiwiRGF0ZSI6IjIwMjItMDgtMTlUMjM6NTk6MDAiLCJTdHlsZSI6eyIkaWQiOiIyMjQiLCJTaGFwZSI6MSwiQ29ubmVjdG9yTWFyZ2luIjp7IiRyZWYiOiI2MSJ9LCJDb25uZWN0b3JTdHlsZSI6eyIkaWQiOiIyMjUiLCJMaW5lQ29sb3IiOnsiJGlkIjoiMjI2IiwiJHR5cGUiOiJOTFJFLkNvbW1vbi5Eb20uU29saWRDb2xvckJydXNoLCBOTFJFLkNvbW1vbiIsIkNvbG9yIjp7IiRpZCI6IjIyNyIsIkEiOjEyNywiUiI6MTczLCJHIjoxMzIsIkIiOjE5OH19LCJMaW5lV2VpZ2h0IjoxLjAsIkxpbmVUeXBlIjowLCJQYXJlbnRTdHlsZSI6eyIkcmVmIjoiNjIifX0sIklzQmVsb3dUaW1lYmFuZCI6ZmFsc2UsIlBvc2l0aW9uT25UYXNrIjowLCJIaWRlRGF0ZSI6ZmFsc2UsIlNoYXBlU2l6ZSI6MSwiU3BhY2luZyI6Mi4wLCJQYWRkaW5nIjp7IiRyZWYiOiI2NSJ9LCJTaGFwZVN0eWxlIjp7IiRpZCI6IjIyOCIsIk1hcmdpbiI6eyIkcmVmIjoiNjcifSwiUGFkZGluZyI6eyIkcmVmIjoiNjgifSwiQmFja2dyb3VuZCI6eyIkaWQiOiIyMjkiLCJDb2xvciI6eyIkaWQiOiIyMzAiLCJBIjoyNTUsIlIiOjE3MywiRyI6MTMyLCJCIjoxOTh9fSwiSXNWaXNpYmxlIjp0cnVlLCJXaWR0aCI6MTguMCwiSGVpZ2h0IjoyMC4wLCJCb3JkZXJTdHlsZSI6eyIkaWQiOiIyMzEiLCJMaW5lQ29sb3IiOnsiJHJlZiI6IjcyIn0sIkxpbmVXZWlnaHQiOjAuMCwiTGluZVR5cGUiOjAsIlBhcmVudFN0eWxlIjp7IiRyZWYiOiI3MSJ9fSwiUGFyZW50U3R5bGUiOnsiJHJlZiI6IjY2In19LCJUaXRsZVN0eWxlIjp7IiRpZCI6IjIzMiIsIkZvbnRTZXR0aW5ncyI6eyIkaWQiOiIyMzM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M0IiwiTGluZUNvbG9yIjpudWxsLCJMaW5lV2VpZ2h0IjowLjAsIkxpbmVUeXBlIjowLCJQYXJlbnRTdHlsZSI6bnVsbH0sIlBhcmVudFN0eWxlIjp7IiRyZWYiOiI3NCJ9fSwiRGF0ZVN0eWxlIjp7IiRpZCI6IjIzNSIsIkZvbnRTZXR0aW5ncyI6eyIkaWQiOiIyMzY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ZmFsc2UsIldpZHRoIjowLjAsIkhlaWdodCI6MC4wLCJCb3JkZXJTdHlsZSI6eyIkaWQiOiIyMzciLCJMaW5lQ29sb3IiOm51bGwsIkxpbmVXZWlnaHQiOjAuMCwiTGluZVR5cGUiOjAsIlBhcmVudFN0eWxlIjpudWxsfSwiUGFyZW50U3R5bGUiOnsiJHJlZiI6IjgxIn19LCJEYXRlRm9ybWF0Ijp7IiRyZWYiOiI4OCJ9LCJXZWVrTnVtYmVyaW5nIjp7IiRpZCI6IjIzOCIsIkZvcm1hdCI6MCwiSXNWaXNpYmxlIjpmYWxzZSwiTGFzdEtub3duVmlzaWJpbGl0eVN0YXRlIjpmYWxzZX0sIklzVmlzaWJsZSI6dHJ1ZSwiUGFyZW50U3R5bGUiOnsiJHJlZiI6IjYwIn19LCJJbmRleCI6MiwiUGVyY2VudGFnZUNvbXBsZXRlIjpudWxsLCJQb3NpdGlvbiI6eyJSYXRpbyI6MC4xNTk2MzgzODM2NTM0Mjg4MSwiSXNDdXN0b20iOmZhbHNlfSwiRGF0ZUZvcm1hdCI6eyIkcmVmIjoiODgifSwiV2Vla051bWJlcmluZyI6eyIkaWQiOiIyMzkiLCJGb3JtYXQiOjAsIklzVmlzaWJsZSI6ZmFsc2UsIkxhc3RLbm93blZpc2liaWxpdHlTdGF0ZSI6ZmFsc2V9LCJSZWxhdGVkVGFza0lkIjoiMDAwMDAwMDAtMDAwMC0wMDAwLTAwMDAtMDAwMDAwMDAwMDAwIiwiSWQiOiIxZDdiN2RlNy01Njk0LTQxZWQtODRmZC1mNDBhM2Q1MTIxNWUiLCJJbXBvcnRJZCI6bnVsbCwiVGl0bGUiOiJNaWxlc3RvbmUgMyIsIk5vdGUiOm51bGwsIkh5cGVybGluayI6eyIkaWQiOiIyNDAiLCJBZGRyZXNzIjpudWxsLCJTdWJBZGRyZXNzIjpudWxsfSwiSXNDaGFuZ2VkIjpmYWxzZSwiSXNOZXciOmZhbHNlfSx7IiRpZCI6IjI0MSIsIkRhdGUiOiIyMDIyLTA5LTA3VDIzOjU5OjAwIiwiU3R5bGUiOnsiJGlkIjoiMjQyIiwiU2hhcGUiOjEsIkNvbm5lY3Rvck1hcmdpbiI6eyIkcmVmIjoiNjEifSwiQ29ubmVjdG9yU3R5bGUiOnsiJGlkIjoiMjQzIiwiTGluZUNvbG9yIjp7IiRpZCI6IjI0NCIsIiR0eXBlIjoiTkxSRS5Db21tb24uRG9tLlNvbGlkQ29sb3JCcnVzaCwgTkxSRS5Db21tb24iLCJDb2xvciI6eyIkaWQiOiIyNDUiLCJBIjoxMjcsIlIiOjExMSwiRyI6NDksIkIiOjE1Mn19LCJMaW5lV2VpZ2h0IjoxLjAsIkxpbmVUeXBlIjowLCJQYXJlbnRTdHlsZSI6eyIkcmVmIjoiNjIifX0sIklzQmVsb3dUaW1lYmFuZCI6dHJ1ZSwiUG9zaXRpb25PblRhc2siOjAsIkhpZGVEYXRlIjpmYWxzZSwiU2hhcGVTaXplIjoyLCJTcGFjaW5nIjoyLjAsIlBhZGRpbmciOnsiJHJlZiI6IjY1In0sIlNoYXBlU3R5bGUiOnsiJGlkIjoiMjQ2IiwiTWFyZ2luIjp7IiRyZWYiOiI2NyJ9LCJQYWRkaW5nIjp7IiRyZWYiOiI2OCJ9LCJCYWNrZ3JvdW5kIjp7IiRpZCI6IjI0NyIsIkNvbG9yIjp7IiRpZCI6IjI0OCIsIkEiOjI1NSwiUiI6MTExLCJHIjo0OSwiQiI6MTUyfX0sIklzVmlzaWJsZSI6dHJ1ZSwiV2lkdGgiOjI0LjAsIkhlaWdodCI6MjYuMCwiQm9yZGVyU3R5bGUiOnsiJGlkIjoiMjQ5IiwiTGluZUNvbG9yIjp7IiRyZWYiOiI3MiJ9LCJMaW5lV2VpZ2h0IjowLjAsIkxpbmVUeXBlIjowLCJQYXJlbnRTdHlsZSI6eyIkcmVmIjoiNzEifX0sIlBhcmVudFN0eWxlIjp7IiRyZWYiOiI2NiJ9fSwiVGl0bGVTdHlsZSI6eyIkaWQiOiIyNTAiLCJGb250U2V0dGluZ3MiOnsiJGlkIjoiMjUxIiwiRm9udFNpemUiOjExLCJGb250TmFtZSI6IkNhbGlicmkiLCJJc0JvbGQiOnRydW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1MiIsIkxpbmVDb2xvciI6bnVsbCwiTGluZVdlaWdodCI6MC4wLCJMaW5lVHlwZSI6MCwiUGFyZW50U3R5bGUiOm51bGx9LCJQYXJlbnRTdHlsZSI6eyIkcmVmIjoiNzQifX0sIkRhdGVTdHlsZSI6eyIkaWQiOiIyNTMiLCJGb250U2V0dGluZ3MiOnsiJGlkIjoiMjU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mZhbHNlLCJXaWR0aCI6MC4wLCJIZWlnaHQiOjAuMCwiQm9yZGVyU3R5bGUiOnsiJGlkIjoiMjU1IiwiTGluZUNvbG9yIjpudWxsLCJMaW5lV2VpZ2h0IjowLjAsIkxpbmVUeXBlIjowLCJQYXJlbnRTdHlsZSI6bnVsbH0sIlBhcmVudFN0eWxlIjp7IiRyZWYiOiI4MSJ9fSwiRGF0ZUZvcm1hdCI6eyIkcmVmIjoiODgifSwiV2Vla051bWJlcmluZyI6eyIkaWQiOiIyNTYiLCJGb3JtYXQiOjAsIklzVmlzaWJsZSI6ZmFsc2UsIkxhc3RLbm93blZpc2liaWxpdHlTdGF0ZSI6ZmFsc2V9LCJJc1Zpc2libGUiOnRydWUsIlBhcmVudFN0eWxlIjp7IiRyZWYiOiI2MCJ9fSwiSW5kZXgiOjMsIlBlcmNlbnRhZ2VDb21wbGV0ZSI6bnVsbCwiUG9zaXRpb24iOnsiUmF0aW8iOjAuMTUxNzAxOTY5NTcwNTgzNzcsIklzQ3VzdG9tIjpmYWxzZX0sIkRhdGVGb3JtYXQiOnsiJHJlZiI6Ijg4In0sIldlZWtOdW1iZXJpbmciOnsiJGlkIjoiMjU3IiwiRm9ybWF0IjowLCJJc1Zpc2libGUiOmZhbHNlLCJMYXN0S25vd25WaXNpYmlsaXR5U3RhdGUiOmZhbHNlfSwiUmVsYXRlZFRhc2tJZCI6IjAwMDAwMDAwLTAwMDAtMDAwMC0wMDAwLTAwMDAwMDAwMDAwMCIsIklkIjoiMjUzMDQwYzMtNWY4Yy00ZmM5LThjN2UtYTViNDA5NjRiNDQyIiwiSW1wb3J0SWQiOm51bGwsIlRpdGxlIjoiTWlsZXN0b25lIDQiLCJOb3RlIjpudWxsLCJIeXBlcmxpbmsiOnsiJGlkIjoiMjU4IiwiQWRkcmVzcyI6bnVsbCwiU3ViQWRkcmVzcyI6bnVsbH0sIklzQ2hhbmdlZCI6ZmFsc2UsIklzTmV3IjpmYWxzZX0seyIkaWQiOiIyNTkiLCJEYXRlIjoiMjAyMi0wOS0xNFQyMzo1OTowMCIsIlN0eWxlIjp7IiRpZCI6IjI2MCIsIlNoYXBlIjowLCJDb25uZWN0b3JNYXJnaW4iOnsiJHJlZiI6IjYxIn0sIkNvbm5lY3RvclN0eWxlIjp7IiRpZCI6IjI2MSIsIkxpbmVDb2xvciI6eyIkaWQiOiIyNjIiLCIkdHlwZSI6Ik5MUkUuQ29tbW9uLkRvbS5Tb2xpZENvbG9yQnJ1c2gsIE5MUkUuQ29tbW9uIiwiQ29sb3IiOnsiJGlkIjoiMjYzIiwiQSI6MjU1LCJSIjoxMTEsIkciOjEyOSwiQiI6MTMxfX0sIkxpbmVXZWlnaHQiOjEuMCwiTGluZVR5cGUiOjAsIlBhcmVudFN0eWxlIjp7IiRyZWYiOiI2MiJ9fSwiSXNCZWxvd1RpbWViYW5kIjpmYWxzZSwiUG9zaXRpb25PblRhc2siOjAsIkhpZGVEYXRlIjpmYWxzZSwiU2hhcGVTaXplIjowLCJTcGFjaW5nIjoyLjAsIlBhZGRpbmciOnsiJHJlZiI6IjY1In0sIlNoYXBlU3R5bGUiOnsiJGlkIjoiMjY0IiwiTWFyZ2luIjp7IiRyZWYiOiI2NyJ9LCJQYWRkaW5nIjp7IiRyZWYiOiI2OCJ9LCJCYWNrZ3JvdW5kIjp7IiRpZCI6IjI2NSIsIkNvbG9yIjp7IiRpZCI6IjI2NiIsIkEiOjI1NSwiUiI6NTUsIkciOjUzLCJCIjo2OX19LCJJc1Zpc2libGUiOnRydWUsIldpZHRoIjoxMi4wLCJIZWlnaHQiOjE0LjAsIkJvcmRlclN0eWxlIjp7IiRpZCI6IjI2NyIsIkxpbmVDb2xvciI6eyIkcmVmIjoiNzIifSwiTGluZVdlaWdodCI6MC4wLCJMaW5lVHlwZSI6MCwiUGFyZW50U3R5bGUiOnsiJHJlZiI6IjcxIn19LCJQYXJlbnRTdHlsZSI6eyIkcmVmIjoiNjYifX0sIlRpdGxlU3R5bGUiOnsiJGlkIjoiMjY4IiwiRm9udFNldHRpbmdzIjp7IiRpZCI6IjI2OSIsIkZvbnRTaXplIjoxMSwiRm9udE5hbWUiOiJDYWxpYnJpIiwiSXNCb2xkIjp0cnV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NzAiLCJMaW5lQ29sb3IiOm51bGwsIkxpbmVXZWlnaHQiOjAuMCwiTGluZVR5cGUiOjAsIlBhcmVudFN0eWxlIjpudWxsfSwiUGFyZW50U3R5bGUiOnsiJHJlZiI6Ijc0In19LCJEYXRlU3R5bGUiOnsiJGlkIjoiMjcxIiwiRm9udFNldHRpbmdzIjp7IiRpZCI6IjI3Mi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mYWxzZSwiV2lkdGgiOjAuMCwiSGVpZ2h0IjowLjAsIkJvcmRlclN0eWxlIjp7IiRpZCI6IjI3MyIsIkxpbmVDb2xvciI6bnVsbCwiTGluZVdlaWdodCI6MC4wLCJMaW5lVHlwZSI6MCwiUGFyZW50U3R5bGUiOm51bGx9LCJQYXJlbnRTdHlsZSI6eyIkcmVmIjoiODEifX0sIkRhdGVGb3JtYXQiOnsiJHJlZiI6Ijg4In0sIldlZWtOdW1iZXJpbmciOnsiJGlkIjoiMjc0IiwiRm9ybWF0IjowLCJJc1Zpc2libGUiOmZhbHNlLCJMYXN0S25vd25WaXNpYmlsaXR5U3RhdGUiOmZhbHNlfSwiSXNWaXNpYmxlIjp0cnVlLCJQYXJlbnRTdHlsZSI6eyIkcmVmIjoiNjAifX0sIkluZGV4Ijo0LCJQZXJjZW50YWdlQ29tcGxldGUiOm51bGwsIlBvc2l0aW9uIjp7IlJhdGlvIjowLjE1OTc3NzYzNDIzMjEzMjUxLCJJc0N1c3RvbSI6dHJ1ZX0sIkRhdGVGb3JtYXQiOnsiJHJlZiI6Ijg4In0sIldlZWtOdW1iZXJpbmciOnsiJGlkIjoiMjc1IiwiRm9ybWF0IjowLCJJc1Zpc2libGUiOmZhbHNlLCJMYXN0S25vd25WaXNpYmlsaXR5U3RhdGUiOmZhbHNlfSwiUmVsYXRlZFRhc2tJZCI6IjAwMDAwMDAwLTAwMDAtMDAwMC0wMDAwLTAwMDAwMDAwMDAwMCIsIklkIjoiYjkxZTdjOWQtYTEwNC00ZjFlLTgwYjktYmNiNjE2YWQzMmJlIiwiSW1wb3J0SWQiOm51bGwsIlRpdGxlIjoiTWlsZXN0b25lIDUiLCJOb3RlIjpudWxsLCJIeXBlcmxpbmsiOnsiJGlkIjoiMjc2IiwiQWRkcmVzcyI6bnVsbCwiU3ViQWRkcmVzcyI6bnVsbH0sIklzQ2hhbmdlZCI6ZmFsc2UsIklzTmV3IjpmYWxzZX0seyIkaWQiOiIyNzciLCJEYXRlIjoiMjAyMi0wOS0xOFQyMzo1OTowMCIsIlN0eWxlIjp7IiRpZCI6IjI3OCIsIlNoYXBlIjowLCJDb25uZWN0b3JNYXJnaW4iOnsiJHJlZiI6IjYxIn0sIkNvbm5lY3RvclN0eWxlIjp7IiRpZCI6IjI3OSIsIkxpbmVDb2xvciI6eyIkaWQiOiIyODAiLCIkdHlwZSI6Ik5MUkUuQ29tbW9uLkRvbS5Tb2xpZENvbG9yQnJ1c2gsIE5MUkUuQ29tbW9uIiwiQ29sb3IiOnsiJGlkIjoiMjgxIiwiQSI6MjU1LCJSIjoxMTEsIkciOjEyOSwiQiI6MTMxfX0sIkxpbmVXZWlnaHQiOjEuMCwiTGluZVR5cGUiOjAsIlBhcmVudFN0eWxlIjp7IiRyZWYiOiI2MiJ9fSwiSXNCZWxvd1RpbWViYW5kIjpmYWxzZSwiUG9zaXRpb25PblRhc2siOjAsIkhpZGVEYXRlIjpmYWxzZSwiU2hhcGVTaXplIjowLCJTcGFjaW5nIjoyLjAsIlBhZGRpbmciOnsiJHJlZiI6IjY1In0sIlNoYXBlU3R5bGUiOnsiJGlkIjoiMjgyIiwiTWFyZ2luIjp7IiRyZWYiOiI2NyJ9LCJQYWRkaW5nIjp7IiRyZWYiOiI2OCJ9LCJCYWNrZ3JvdW5kIjp7IiRpZCI6IjI4MyIsIkNvbG9yIjp7IiRpZCI6IjI4NCIsIkEiOjI1NSwiUiI6NTUsIkciOjUzLCJCIjo2OX19LCJJc1Zpc2libGUiOnRydWUsIldpZHRoIjoxMi4wLCJIZWlnaHQiOjE0LjAsIkJvcmRlclN0eWxlIjp7IiRpZCI6IjI4NSIsIkxpbmVDb2xvciI6eyIkcmVmIjoiNzIifSwiTGluZVdlaWdodCI6MC4wLCJMaW5lVHlwZSI6MCwiUGFyZW50U3R5bGUiOnsiJHJlZiI6IjcxIn19LCJQYXJlbnRTdHlsZSI6eyIkcmVmIjoiNjYifX0sIlRpdGxlU3R5bGUiOnsiJGlkIjoiMjg2IiwiRm9udFNldHRpbmdzIjp7IiRpZCI6IjI4NyIsIkZvbnRTaXplIjoxMSwiRm9udE5hbWUiOiJDYWxpYnJpIiwiSXNCb2xkIjp0cnV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ODgiLCJMaW5lQ29sb3IiOm51bGwsIkxpbmVXZWlnaHQiOjAuMCwiTGluZVR5cGUiOjAsIlBhcmVudFN0eWxlIjpudWxsfSwiUGFyZW50U3R5bGUiOnsiJHJlZiI6Ijc0In19LCJEYXRlU3R5bGUiOnsiJGlkIjoiMjg5IiwiRm9udFNldHRpbmdzIjp7IiRpZCI6IjI5M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mYWxzZSwiV2lkdGgiOjAuMCwiSGVpZ2h0IjowLjAsIkJvcmRlclN0eWxlIjp7IiRpZCI6IjI5MSIsIkxpbmVDb2xvciI6bnVsbCwiTGluZVdlaWdodCI6MC4wLCJMaW5lVHlwZSI6MCwiUGFyZW50U3R5bGUiOm51bGx9LCJQYXJlbnRTdHlsZSI6eyIkcmVmIjoiODEifX0sIkRhdGVGb3JtYXQiOnsiJHJlZiI6Ijg4In0sIldlZWtOdW1iZXJpbmciOnsiJGlkIjoiMjkyIiwiRm9ybWF0IjowLCJJc1Zpc2libGUiOmZhbHNlLCJMYXN0S25vd25WaXNpYmlsaXR5U3RhdGUiOmZhbHNlfSwiSXNWaXNpYmxlIjp0cnVlLCJQYXJlbnRTdHlsZSI6eyIkcmVmIjoiNjAifX0sIkluZGV4Ijo1LCJQZXJjZW50YWdlQ29tcGxldGUiOm51bGwsIlBvc2l0aW9uIjp7IlJhdGlvIjowLjExODI0NjcxNDI3NDA4ODU1LCJJc0N1c3RvbSI6dHJ1ZX0sIkRhdGVGb3JtYXQiOnsiJHJlZiI6Ijg4In0sIldlZWtOdW1iZXJpbmciOnsiJGlkIjoiMjkzIiwiRm9ybWF0IjowLCJJc1Zpc2libGUiOmZhbHNlLCJMYXN0S25vd25WaXNpYmlsaXR5U3RhdGUiOmZhbHNlfSwiUmVsYXRlZFRhc2tJZCI6IjAwMDAwMDAwLTAwMDAtMDAwMC0wMDAwLTAwMDAwMDAwMDAwMCIsIklkIjoiMzI2ZjkzZGItNTJkOS00ZjUxLTlhMzMtM2UyOGRjNTcyN2EzIiwiSW1wb3J0SWQiOm51bGwsIlRpdGxlIjoiTWlsZXN0b25lIDYiLCJOb3RlIjpudWxsLCJIeXBlcmxpbmsiOnsiJGlkIjoiMjk0IiwiQWRkcmVzcyI6bnVsbCwiU3ViQWRkcmVzcyI6bnVsbH0sIklzQ2hhbmdlZCI6ZmFsc2UsIklzTmV3IjpmYWxzZX0seyIkaWQiOiIyOTUiLCJEYXRlIjoiMjAyMi0wOS0yOFQyMzo1OTowMCIsIlN0eWxlIjp7IiRpZCI6IjI5NiIsIlNoYXBlIjoxLCJDb25uZWN0b3JNYXJnaW4iOnsiJHJlZiI6IjYxIn0sIkNvbm5lY3RvclN0eWxlIjp7IiRpZCI6IjI5NyIsIkxpbmVDb2xvciI6eyIkaWQiOiIyOTgiLCIkdHlwZSI6Ik5MUkUuQ29tbW9uLkRvbS5Tb2xpZENvbG9yQnJ1c2gsIE5MUkUuQ29tbW9uIiwiQ29sb3IiOnsiJGlkIjoiMjk5IiwiQSI6MTI3LCJSIjo5MywiRyI6MTE1LCJCIjoxNTR9fSwiTGluZVdlaWdodCI6MS4wLCJMaW5lVHlwZSI6MCwiUGFyZW50U3R5bGUiOnsiJHJlZiI6IjYyIn19LCJJc0JlbG93VGltZWJhbmQiOmZhbHNlLCJQb3NpdGlvbk9uVGFzayI6MCwiSGlkZURhdGUiOmZhbHNlLCJTaGFwZVNpemUiOjIsIlNwYWNpbmciOjIuMCwiUGFkZGluZyI6eyIkcmVmIjoiNjUifSwiU2hhcGVTdHlsZSI6eyIkaWQiOiIzMDAiLCJNYXJnaW4iOnsiJHJlZiI6IjY3In0sIlBhZGRpbmciOnsiJHJlZiI6IjY4In0sIkJhY2tncm91bmQiOnsiJGlkIjoiMzAxIiwiQ29sb3IiOnsiJGlkIjoiMzAyIiwiQSI6MjU1LCJSIjo5MywiRyI6MTE1LCJCIjoxNTR9fSwiSXNWaXNpYmxlIjp0cnVlLCJXaWR0aCI6MjQuMCwiSGVpZ2h0IjoyNi4wLCJCb3JkZXJTdHlsZSI6eyIkaWQiOiIzMDMiLCJMaW5lQ29sb3IiOnsiJHJlZiI6IjcyIn0sIkxpbmVXZWlnaHQiOjAuMCwiTGluZVR5cGUiOjAsIlBhcmVudFN0eWxlIjp7IiRyZWYiOiI3MSJ9fSwiUGFyZW50U3R5bGUiOnsiJHJlZiI6IjY2In19LCJUaXRsZVN0eWxlIjp7IiRpZCI6IjMwNCIsIkZvbnRTZXR0aW5ncyI6eyIkaWQiOiIzMDU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A2IiwiTGluZUNvbG9yIjpudWxsLCJMaW5lV2VpZ2h0IjowLjAsIkxpbmVUeXBlIjowLCJQYXJlbnRTdHlsZSI6bnVsbH0sIlBhcmVudFN0eWxlIjp7IiRyZWYiOiI3NCJ9fSwiRGF0ZVN0eWxlIjp7IiRpZCI6IjMwNyIsIkZvbnRTZXR0aW5ncyI6eyIkaWQiOiIzMD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ZmFsc2UsIldpZHRoIjowLjAsIkhlaWdodCI6MC4wLCJCb3JkZXJTdHlsZSI6eyIkaWQiOiIzMDkiLCJMaW5lQ29sb3IiOm51bGwsIkxpbmVXZWlnaHQiOjAuMCwiTGluZVR5cGUiOjAsIlBhcmVudFN0eWxlIjpudWxsfSwiUGFyZW50U3R5bGUiOnsiJHJlZiI6IjgxIn19LCJEYXRlRm9ybWF0Ijp7IiRyZWYiOiI4OCJ9LCJXZWVrTnVtYmVyaW5nIjp7IiRpZCI6IjMxMCIsIkZvcm1hdCI6MCwiSXNWaXNpYmxlIjpmYWxzZSwiTGFzdEtub3duVmlzaWJpbGl0eVN0YXRlIjpmYWxzZX0sIklzVmlzaWJsZSI6dHJ1ZSwiUGFyZW50U3R5bGUiOnsiJHJlZiI6IjYwIn19LCJJbmRleCI6NiwiUGVyY2VudGFnZUNvbXBsZXRlIjpudWxsLCJQb3NpdGlvbiI6eyJSYXRpbyI6MC4xNzA3NDk0OTQ3NjQ1Mzk5MywiSXNDdXN0b20iOmZhbHNlfSwiRGF0ZUZvcm1hdCI6eyIkcmVmIjoiODgifSwiV2Vla051bWJlcmluZyI6eyIkaWQiOiIzMTEiLCJGb3JtYXQiOjAsIklzVmlzaWJsZSI6ZmFsc2UsIkxhc3RLbm93blZpc2liaWxpdHlTdGF0ZSI6ZmFsc2V9LCJSZWxhdGVkVGFza0lkIjoiMDAwMDAwMDAtMDAwMC0wMDAwLTAwMDAtMDAwMDAwMDAwMDAwIiwiSWQiOiI2ODNjYTE2ZS1jMDBkLTQ2YTEtODFhNy1iMDZiZTY0MjBkN2QiLCJJbXBvcnRJZCI6bnVsbCwiVGl0bGUiOiJNaWxlc3RvbmUgNyIsIk5vdGUiOm51bGwsIkh5cGVybGluayI6eyIkaWQiOiIzMTIiLCJBZGRyZXNzIjpudWxsLCJTdWJBZGRyZXNzIjpudWxsfSwiSXNDaGFuZ2VkIjpmYWxzZSwiSXNOZXciOmZhbHNlfSx7IiRpZCI6IjMxMyIsIkRhdGUiOiIyMDIyLTEwLTA5VDIzOjU5OjAwIiwiU3R5bGUiOnsiJGlkIjoiMzE0IiwiU2hhcGUiOjEsIkNvbm5lY3Rvck1hcmdpbiI6eyIkcmVmIjoiNjEifSwiQ29ubmVjdG9yU3R5bGUiOnsiJGlkIjoiMzE1IiwiTGluZUNvbG9yIjp7IiRpZCI6IjMxNiIsIiR0eXBlIjoiTkxSRS5Db21tb24uRG9tLlNvbGlkQ29sb3JCcnVzaCwgTkxSRS5Db21tb24iLCJDb2xvciI6eyIkaWQiOiIzMTciLCJBIjoxMjcsIlIiOjExMSwiRyI6NDksIkIiOjE1Mn19LCJMaW5lV2VpZ2h0IjoxLjAsIkxpbmVUeXBlIjowLCJQYXJlbnRTdHlsZSI6eyIkcmVmIjoiNjIifX0sIklzQmVsb3dUaW1lYmFuZCI6dHJ1ZSwiUG9zaXRpb25PblRhc2siOjAsIkhpZGVEYXRlIjpmYWxzZSwiU2hhcGVTaXplIjoxLCJTcGFjaW5nIjoyLjAsIlBhZGRpbmciOnsiJHJlZiI6IjY1In0sIlNoYXBlU3R5bGUiOnsiJGlkIjoiMzE4IiwiTWFyZ2luIjp7IiRyZWYiOiI2NyJ9LCJQYWRkaW5nIjp7IiRyZWYiOiI2OCJ9LCJCYWNrZ3JvdW5kIjp7IiRpZCI6IjMxOSIsIkNvbG9yIjp7IiRpZCI6IjMyMCIsIkEiOjI1NSwiUiI6MTExLCJHIjo0OSwiQiI6MTUyfX0sIklzVmlzaWJsZSI6dHJ1ZSwiV2lkdGgiOjE4LjAsIkhlaWdodCI6MjAuMCwiQm9yZGVyU3R5bGUiOnsiJGlkIjoiMzIxIiwiTGluZUNvbG9yIjp7IiRyZWYiOiI3MiJ9LCJMaW5lV2VpZ2h0IjowLjAsIkxpbmVUeXBlIjowLCJQYXJlbnRTdHlsZSI6eyIkcmVmIjoiNzEifX0sIlBhcmVudFN0eWxlIjp7IiRyZWYiOiI2NiJ9fSwiVGl0bGVTdHlsZSI6eyIkaWQiOiIzMjIiLCJGb250U2V0dGluZ3MiOnsiJGlkIjoiMzIzIiwiRm9udFNpemUiOjExLCJGb250TmFtZSI6IkNhbGlicmkiLCJJc0JvbGQiOnRydW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yNCIsIkxpbmVDb2xvciI6bnVsbCwiTGluZVdlaWdodCI6MC4wLCJMaW5lVHlwZSI6MCwiUGFyZW50U3R5bGUiOm51bGx9LCJQYXJlbnRTdHlsZSI6eyIkcmVmIjoiNzQifX0sIkRhdGVTdHlsZSI6eyIkaWQiOiIzMjUiLCJGb250U2V0dGluZ3MiOnsiJGlkIjoiMzI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mZhbHNlLCJXaWR0aCI6MC4wLCJIZWlnaHQiOjAuMCwiQm9yZGVyU3R5bGUiOnsiJGlkIjoiMzI3IiwiTGluZUNvbG9yIjpudWxsLCJMaW5lV2VpZ2h0IjowLjAsIkxpbmVUeXBlIjowLCJQYXJlbnRTdHlsZSI6bnVsbH0sIlBhcmVudFN0eWxlIjp7IiRyZWYiOiI4MSJ9fSwiRGF0ZUZvcm1hdCI6eyIkcmVmIjoiODgifSwiV2Vla051bWJlcmluZyI6eyIkaWQiOiIzMjgiLCJGb3JtYXQiOjAsIklzVmlzaWJsZSI6ZmFsc2UsIkxhc3RLbm93blZpc2liaWxpdHlTdGF0ZSI6ZmFsc2V9LCJJc1Zpc2libGUiOnRydWUsIlBhcmVudFN0eWxlIjp7IiRyZWYiOiI2MCJ9fSwiSW5kZXgiOjcsIlBlcmNlbnRhZ2VDb21wbGV0ZSI6bnVsbCwiUG9zaXRpb24iOnsiUmF0aW8iOjAuMTQwNTkwODU4NDU5NDcyNjcsIklzQ3VzdG9tIjpmYWxzZX0sIkRhdGVGb3JtYXQiOnsiJHJlZiI6Ijg4In0sIldlZWtOdW1iZXJpbmciOnsiJGlkIjoiMzI5IiwiRm9ybWF0IjowLCJJc1Zpc2libGUiOmZhbHNlLCJMYXN0S25vd25WaXNpYmlsaXR5U3RhdGUiOmZhbHNlfSwiUmVsYXRlZFRhc2tJZCI6IjAwMDAwMDAwLTAwMDAtMDAwMC0wMDAwLTAwMDAwMDAwMDAwMCIsIklkIjoiNTk0ZWM2ZDAtODBlNy00ZTc5LTgzZjctMjVmNjMzYmE3ZmM3IiwiSW1wb3J0SWQiOm51bGwsIlRpdGxlIjoiTWlsZXN0b25lIDgiLCJOb3RlIjpudWxsLCJIeXBlcmxpbmsiOnsiJGlkIjoiMzMwIiwiQWRkcmVzcyI6bnVsbCwiU3ViQWRkcmVzcyI6bnVsbH0sIklzQ2hhbmdlZCI6ZmFsc2UsIklzTmV3IjpmYWxzZX0seyIkaWQiOiIzMzEiLCJEYXRlIjoiMjAyMi0xMC0yMlQyMzo1OTowMCIsIlN0eWxlIjp7IiRpZCI6IjMzMiIsIlNoYXBlIjowLCJDb25uZWN0b3JNYXJnaW4iOnsiJHJlZiI6IjYxIn0sIkNvbm5lY3RvclN0eWxlIjp7IiRpZCI6IjMzMyIsIkxpbmVDb2xvciI6eyIkaWQiOiIzMzQiLCIkdHlwZSI6Ik5MUkUuQ29tbW9uLkRvbS5Tb2xpZENvbG9yQnJ1c2gsIE5MUkUuQ29tbW9uIiwiQ29sb3IiOnsiJGlkIjoiMzM1IiwiQSI6MjU1LCJSIjoxMTEsIkciOjEyOSwiQiI6MTMxfX0sIkxpbmVXZWlnaHQiOjEuMCwiTGluZVR5cGUiOjAsIlBhcmVudFN0eWxlIjp7IiRyZWYiOiI2MiJ9fSwiSXNCZWxvd1RpbWViYW5kIjpmYWxzZSwiUG9zaXRpb25PblRhc2siOjAsIkhpZGVEYXRlIjpmYWxzZSwiU2hhcGVTaXplIjowLCJTcGFjaW5nIjoyLjAsIlBhZGRpbmciOnsiJHJlZiI6IjY1In0sIlNoYXBlU3R5bGUiOnsiJGlkIjoiMzM2IiwiTWFyZ2luIjp7IiRyZWYiOiI2NyJ9LCJQYWRkaW5nIjp7IiRyZWYiOiI2OCJ9LCJCYWNrZ3JvdW5kIjp7IiRpZCI6IjMzNyIsIkNvbG9yIjp7IiRpZCI6IjMzOCIsIkEiOjI1NSwiUiI6NTUsIkciOjUzLCJCIjo2OX19LCJJc1Zpc2libGUiOnRydWUsIldpZHRoIjoxMi4wLCJIZWlnaHQiOjE0LjAsIkJvcmRlclN0eWxlIjp7IiRpZCI6IjMzOSIsIkxpbmVDb2xvciI6eyIkcmVmIjoiNzIifSwiTGluZVdlaWdodCI6MC4wLCJMaW5lVHlwZSI6MCwiUGFyZW50U3R5bGUiOnsiJHJlZiI6IjcxIn19LCJQYXJlbnRTdHlsZSI6eyIkcmVmIjoiNjYifX0sIlRpdGxlU3R5bGUiOnsiJGlkIjoiMzQwIiwiRm9udFNldHRpbmdzIjp7IiRpZCI6IjM0MSIsIkZvbnRTaXplIjoxMSwiRm9udE5hbWUiOiJDYWxpYnJpIiwiSXNCb2xkIjp0cnVlLCJJc0l0YWxpYyI6ZmFsc2UsIklzVW5kZXJsaW5lZCI6ZmFsc2UsIlBhcmVudFN0eWxlIjp7IiRyZWYiOiI3NSJ9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zNDIiLCJMaW5lQ29sb3IiOm51bGwsIkxpbmVXZWlnaHQiOjAuMCwiTGluZVR5cGUiOjAsIlBhcmVudFN0eWxlIjpudWxsfSwiUGFyZW50U3R5bGUiOnsiJHJlZiI6Ijc0In19LCJEYXRlU3R5bGUiOnsiJGlkIjoiMzQzIiwiRm9udFNldHRpbmdzIjp7IiRpZCI6IjM0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cmVmIjoiODcifSwiSXNWaXNpYmxlIjpmYWxzZSwiV2lkdGgiOjAuMCwiSGVpZ2h0IjowLjAsIkJvcmRlclN0eWxlIjp7IiRpZCI6IjM0NSIsIkxpbmVDb2xvciI6bnVsbCwiTGluZVdlaWdodCI6MC4wLCJMaW5lVHlwZSI6MCwiUGFyZW50U3R5bGUiOm51bGx9LCJQYXJlbnRTdHlsZSI6eyIkcmVmIjoiODEifX0sIkRhdGVGb3JtYXQiOnsiJHJlZiI6Ijg4In0sIldlZWtOdW1iZXJpbmciOnsiJGlkIjoiMzQ2IiwiRm9ybWF0IjowLCJJc1Zpc2libGUiOmZhbHNlLCJMYXN0S25vd25WaXNpYmlsaXR5U3RhdGUiOmZhbHNlfSwiSXNWaXNpYmxlIjp0cnVlLCJQYXJlbnRTdHlsZSI6eyIkcmVmIjoiNjAifX0sIkluZGV4Ijo4LCJQZXJjZW50YWdlQ29tcGxldGUiOm51bGwsIlBvc2l0aW9uIjp7IlJhdGlvIjowLjA1NDQ5Mzc0MTYzNTkyMzAzNSwiSXNDdXN0b20iOnRydWV9LCJEYXRlRm9ybWF0Ijp7IiRyZWYiOiI4OCJ9LCJXZWVrTnVtYmVyaW5nIjp7IiRpZCI6IjM0NyIsIkZvcm1hdCI6MCwiSXNWaXNpYmxlIjpmYWxzZSwiTGFzdEtub3duVmlzaWJpbGl0eVN0YXRlIjpmYWxzZX0sIlJlbGF0ZWRUYXNrSWQiOiIwMDAwMDAwMC0wMDAwLTAwMDAtMDAwMC0wMDAwMDAwMDAwMDAiLCJJZCI6IjJhNWVmYzI3LTYzYzgtNDJlMi04MTI0LTQ3NTExZGZlMmRmZCIsIkltcG9ydElkIjpudWxsLCJUaXRsZSI6Ik1pbGVzdG9uZSA5IiwiTm90ZSI6bnVsbCwiSHlwZXJsaW5rIjp7IiRpZCI6IjM0OCIsIkFkZHJlc3MiOm51bGwsIlN1YkFkZHJlc3MiOm51bGx9LCJJc0NoYW5nZWQiOmZhbHNlLCJJc05ldyI6ZmFsc2V9LHsiJGlkIjoiMzQ5IiwiRGF0ZSI6IjIwMjItMTAtMjhUMjM6NTk6MDAiLCJTdHlsZSI6eyIkaWQiOiIzNTAiLCJTaGFwZSI6MSwiQ29ubmVjdG9yTWFyZ2luIjp7IiRyZWYiOiI2MSJ9LCJDb25uZWN0b3JTdHlsZSI6eyIkaWQiOiIzNTEiLCJMaW5lQ29sb3IiOnsiJGlkIjoiMzUyIiwiJHR5cGUiOiJOTFJFLkNvbW1vbi5Eb20uU29saWRDb2xvckJydXNoLCBOTFJFLkNvbW1vbiIsIkNvbG9yIjp7IiRpZCI6IjM1MyIsIkEiOjI1NSwiUiI6MTczLCJHIjoxMzIsIkIiOjE5OH19LCJMaW5lV2VpZ2h0IjoxLjAsIkxpbmVUeXBlIjowLCJQYXJlbnRTdHlsZSI6eyIkcmVmIjoiNjIifX0sIklzQmVsb3dUaW1lYmFuZCI6ZmFsc2UsIlBvc2l0aW9uT25UYXNrIjowLCJIaWRlRGF0ZSI6ZmFsc2UsIlNoYXBlU2l6ZSI6MCwiU3BhY2luZyI6Mi4wLCJQYWRkaW5nIjp7IiRyZWYiOiI2NSJ9LCJTaGFwZVN0eWxlIjp7IiRpZCI6IjM1NCIsIk1hcmdpbiI6eyIkcmVmIjoiNjcifSwiUGFkZGluZyI6eyIkcmVmIjoiNjgifSwiQmFja2dyb3VuZCI6eyIkaWQiOiIzNTUiLCJDb2xvciI6eyIkaWQiOiIzNTYiLCJBIjoyNTUsIlIiOjE3MywiRyI6MTMyLCJCIjoxOTh9fSwiSXNWaXNpYmxlIjp0cnVlLCJXaWR0aCI6MTIuMCwiSGVpZ2h0IjoxNC4wLCJCb3JkZXJTdHlsZSI6eyIkaWQiOiIzNTciLCJMaW5lQ29sb3IiOnsiJHJlZiI6IjcyIn0sIkxpbmVXZWlnaHQiOjAuMCwiTGluZVR5cGUiOjAsIlBhcmVudFN0eWxlIjp7IiRyZWYiOiI3MSJ9fSwiUGFyZW50U3R5bGUiOnsiJHJlZiI6IjY2In19LCJUaXRsZVN0eWxlIjp7IiRpZCI6IjM1OCIsIkZvbnRTZXR0aW5ncyI6eyIkaWQiOiIzNTkiLCJGb250U2l6ZSI6MTEsIkZvbnROYW1lIjoiQ2FsaWJyaSIsIklzQm9sZCI6dHJ1ZSwiSXNJdGFsaWMiOmZhbHNlLCJJc1VuZGVybGluZWQiOmZhbHNlLCJQYXJlbnRTdHlsZSI6eyIkcmVmIjoiNzUifX0sIkF1dG9TaXplIjowLCJGb3JlZ3JvdW5kIjp7IiRyZWYiOiI3NiJ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YwIiwiTGluZUNvbG9yIjpudWxsLCJMaW5lV2VpZ2h0IjowLjAsIkxpbmVUeXBlIjowLCJQYXJlbnRTdHlsZSI6bnVsbH0sIlBhcmVudFN0eWxlIjp7IiRyZWYiOiI3NCJ9fSwiRGF0ZVN0eWxlIjp7IiRpZCI6IjM2MSIsIkZvbnRTZXR0aW5ncyI6eyIkaWQiOiIzNjI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ZmFsc2UsIldpZHRoIjowLjAsIkhlaWdodCI6MC4wLCJCb3JkZXJTdHlsZSI6eyIkaWQiOiIzNjMiLCJMaW5lQ29sb3IiOm51bGwsIkxpbmVXZWlnaHQiOjAuMCwiTGluZVR5cGUiOjAsIlBhcmVudFN0eWxlIjpudWxsfSwiUGFyZW50U3R5bGUiOnsiJHJlZiI6IjgxIn19LCJEYXRlRm9ybWF0Ijp7IiRyZWYiOiI4OCJ9LCJXZWVrTnVtYmVyaW5nIjp7IiRpZCI6IjM2NCIsIkZvcm1hdCI6MCwiSXNWaXNpYmxlIjpmYWxzZSwiTGFzdEtub3duVmlzaWJpbGl0eVN0YXRlIjpmYWxzZX0sIklzVmlzaWJsZSI6dHJ1ZSwiUGFyZW50U3R5bGUiOnsiJHJlZiI6IjYwIn19LCJJbmRleCI6OSwiUGVyY2VudGFnZUNvbXBsZXRlIjpudWxsLCJQb3NpdGlvbiI6eyJSYXRpbyI6MC4xNDg2NjY1MjMxMjEwMjE0MSwiSXNDdXN0b20iOnRydWV9LCJEYXRlRm9ybWF0Ijp7IiRyZWYiOiI4OCJ9LCJXZWVrTnVtYmVyaW5nIjp7IiRpZCI6IjM2NSIsIkZvcm1hdCI6MCwiSXNWaXNpYmxlIjpmYWxzZSwiTGFzdEtub3duVmlzaWJpbGl0eVN0YXRlIjpmYWxzZX0sIlJlbGF0ZWRUYXNrSWQiOiIwMDAwMDAwMC0wMDAwLTAwMDAtMDAwMC0wMDAwMDAwMDAwMDAiLCJJZCI6ImUwMDViOWZhLTQ5Y2ItNGUyYi04YjFhLWZiZDIwYzM3YTIyYiIsIkltcG9ydElkIjpudWxsLCJUaXRsZSI6Ik1pbGVzdG9uZSAxMCIsIk5vdGUiOm51bGwsIkh5cGVybGluayI6eyIkaWQiOiIzNjYiLCJBZGRyZXNzIjpudWxsLCJTdWJBZGRyZXNzIjpudWxsfSwiSXNDaGFuZ2VkIjpmYWxzZSwiSXNOZXciOmZhbHNlfSx7IiRpZCI6IjM2NyIsIkRhdGUiOiIyMDIyLTExLTAxVDIzOjU5OjAwIiwiU3R5bGUiOnsiJGlkIjoiMzY4IiwiU2hhcGUiOjEsIkNvbm5lY3Rvck1hcmdpbiI6eyIkcmVmIjoiNjEifSwiQ29ubmVjdG9yU3R5bGUiOnsiJGlkIjoiMzY5IiwiTGluZUNvbG9yIjp7IiRpZCI6IjM3MCIsIiR0eXBlIjoiTkxSRS5Db21tb24uRG9tLlNvbGlkQ29sb3JCcnVzaCwgTkxSRS5Db21tb24iLCJDb2xvciI6eyIkaWQiOiIzNzEiLCJBIjoxMjcsIlIiOjExMSwiRyI6NDksIkIiOjE1Mn19LCJMaW5lV2VpZ2h0IjoxLjAsIkxpbmVUeXBlIjowLCJQYXJlbnRTdHlsZSI6eyIkcmVmIjoiNjIifX0sIklzQmVsb3dUaW1lYmFuZCI6dHJ1ZSwiUG9zaXRpb25PblRhc2siOjAsIkhpZGVEYXRlIjpmYWxzZSwiU2hhcGVTaXplIjoyLCJTcGFjaW5nIjoyLjAsIlBhZGRpbmciOnsiJHJlZiI6IjY1In0sIlNoYXBlU3R5bGUiOnsiJGlkIjoiMzcyIiwiTWFyZ2luIjp7IiRyZWYiOiI2NyJ9LCJQYWRkaW5nIjp7IiRyZWYiOiI2OCJ9LCJCYWNrZ3JvdW5kIjp7IiRpZCI6IjM3MyIsIkNvbG9yIjp7IiRpZCI6IjM3NCIsIkEiOjI1NSwiUiI6MTExLCJHIjo0OSwiQiI6MTUyfX0sIklzVmlzaWJsZSI6dHJ1ZSwiV2lkdGgiOjI0LjAsIkhlaWdodCI6MjYuMCwiQm9yZGVyU3R5bGUiOnsiJGlkIjoiMzc1IiwiTGluZUNvbG9yIjp7IiRyZWYiOiI3MiJ9LCJMaW5lV2VpZ2h0IjowLjAsIkxpbmVUeXBlIjowLCJQYXJlbnRTdHlsZSI6eyIkcmVmIjoiNzEifX0sIlBhcmVudFN0eWxlIjp7IiRyZWYiOiI2NiJ9fSwiVGl0bGVTdHlsZSI6eyIkaWQiOiIzNzYiLCJGb250U2V0dGluZ3MiOnsiJGlkIjoiMzc3IiwiRm9udFNpemUiOjExLCJGb250TmFtZSI6IkNhbGlicmkiLCJJc0JvbGQiOnRydW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3OCIsIkxpbmVDb2xvciI6bnVsbCwiTGluZVdlaWdodCI6MC4wLCJMaW5lVHlwZSI6MCwiUGFyZW50U3R5bGUiOm51bGx9LCJQYXJlbnRTdHlsZSI6eyIkcmVmIjoiNzQifX0sIkRhdGVTdHlsZSI6eyIkaWQiOiIzNzkiLCJGb250U2V0dGluZ3MiOnsiJGlkIjoiMzgw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mZhbHNlLCJXaWR0aCI6MC4wLCJIZWlnaHQiOjAuMCwiQm9yZGVyU3R5bGUiOnsiJGlkIjoiMzgxIiwiTGluZUNvbG9yIjpudWxsLCJMaW5lV2VpZ2h0IjowLjAsIkxpbmVUeXBlIjowLCJQYXJlbnRTdHlsZSI6bnVsbH0sIlBhcmVudFN0eWxlIjp7IiRyZWYiOiI4MSJ9fSwiRGF0ZUZvcm1hdCI6eyIkcmVmIjoiODgifSwiV2Vla051bWJlcmluZyI6eyIkaWQiOiIzODIiLCJGb3JtYXQiOjAsIklzVmlzaWJsZSI6ZmFsc2UsIkxhc3RLbm93blZpc2liaWxpdHlTdGF0ZSI6ZmFsc2V9LCJJc1Zpc2libGUiOnRydWUsIlBhcmVudFN0eWxlIjp7IiRyZWYiOiI2MCJ9fSwiSW5kZXgiOjEwLCJQZXJjZW50YWdlQ29tcGxldGUiOm51bGwsIlBvc2l0aW9uIjp7IlJhdGlvIjowLjE1MTcwMTk2OTU3MDU4Mzc3LCJJc0N1c3RvbSI6ZmFsc2V9LCJEYXRlRm9ybWF0Ijp7IiRyZWYiOiI4OCJ9LCJXZWVrTnVtYmVyaW5nIjp7IiRpZCI6IjM4MyIsIkZvcm1hdCI6MCwiSXNWaXNpYmxlIjpmYWxzZSwiTGFzdEtub3duVmlzaWJpbGl0eVN0YXRlIjpmYWxzZX0sIlJlbGF0ZWRUYXNrSWQiOiIwMDAwMDAwMC0wMDAwLTAwMDAtMDAwMC0wMDAwMDAwMDAwMDAiLCJJZCI6IjI1MGVhMmJlLTA1ODUtNGI4MC1iY2RiLWVjMDdmYWFhMmQ2OSIsIkltcG9ydElkIjpudWxsLCJUaXRsZSI6Ik1pbGVzdG9uZSAxMSIsIk5vdGUiOm51bGwsIkh5cGVybGluayI6eyIkaWQiOiIzODQiLCJBZGRyZXNzIjpudWxsLCJTdWJBZGRyZXNzIjpudWxsfSwiSXNDaGFuZ2VkIjpmYWxzZSwiSXNOZXciOmZhbHNlfSx7IiRpZCI6IjM4NSIsIkRhdGUiOiIyMDIyLTExLTA0VDIzOjU5OjAwIiwiU3R5bGUiOnsiJGlkIjoiMzg2IiwiU2hhcGUiOjAsIkNvbm5lY3Rvck1hcmdpbiI6eyIkcmVmIjoiNjEifSwiQ29ubmVjdG9yU3R5bGUiOnsiJGlkIjoiMzg3IiwiTGluZUNvbG9yIjp7IiRpZCI6IjM4OCIsIiR0eXBlIjoiTkxSRS5Db21tb24uRG9tLlNvbGlkQ29sb3JCcnVzaCwgTkxSRS5Db21tb24iLCJDb2xvciI6eyIkaWQiOiIzODkiLCJBIjoyNTUsIlIiOjExMSwiRyI6MTI5LCJCIjoxMzF9fSwiTGluZVdlaWdodCI6MS4wLCJMaW5lVHlwZSI6MCwiUGFyZW50U3R5bGUiOnsiJHJlZiI6IjYyIn19LCJJc0JlbG93VGltZWJhbmQiOmZhbHNlLCJQb3NpdGlvbk9uVGFzayI6MCwiSGlkZURhdGUiOmZhbHNlLCJTaGFwZVNpemUiOjAsIlNwYWNpbmciOjIuMCwiUGFkZGluZyI6eyIkcmVmIjoiNjUifSwiU2hhcGVTdHlsZSI6eyIkaWQiOiIzOTAiLCJNYXJnaW4iOnsiJHJlZiI6IjY3In0sIlBhZGRpbmciOnsiJHJlZiI6IjY4In0sIkJhY2tncm91bmQiOnsiJGlkIjoiMzkxIiwiQ29sb3IiOnsiJGlkIjoiMzkyIiwiQSI6MjU1LCJSIjo1NSwiRyI6NTMsIkIiOjY5fX0sIklzVmlzaWJsZSI6dHJ1ZSwiV2lkdGgiOjEyLjAsIkhlaWdodCI6MTQuMCwiQm9yZGVyU3R5bGUiOnsiJGlkIjoiMzkzIiwiTGluZUNvbG9yIjp7IiRyZWYiOiI3MiJ9LCJMaW5lV2VpZ2h0IjowLjAsIkxpbmVUeXBlIjowLCJQYXJlbnRTdHlsZSI6eyIkcmVmIjoiNzEifX0sIlBhcmVudFN0eWxlIjp7IiRyZWYiOiI2NiJ9fSwiVGl0bGVTdHlsZSI6eyIkaWQiOiIzOTQiLCJGb250U2V0dGluZ3MiOnsiJGlkIjoiMzk1IiwiRm9udFNpemUiOjExLCJGb250TmFtZSI6IkNhbGlicmkiLCJJc0JvbGQiOnRydW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5NiIsIkxpbmVDb2xvciI6bnVsbCwiTGluZVdlaWdodCI6MC4wLCJMaW5lVHlwZSI6MCwiUGFyZW50U3R5bGUiOm51bGx9LCJQYXJlbnRTdHlsZSI6eyIkcmVmIjoiNzQifX0sIkRhdGVTdHlsZSI6eyIkaWQiOiIzOTciLCJGb250U2V0dGluZ3MiOnsiJGlkIjoiMzk4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mZhbHNlLCJXaWR0aCI6MC4wLCJIZWlnaHQiOjAuMCwiQm9yZGVyU3R5bGUiOnsiJGlkIjoiMzk5IiwiTGluZUNvbG9yIjpudWxsLCJMaW5lV2VpZ2h0IjowLjAsIkxpbmVUeXBlIjowLCJQYXJlbnRTdHlsZSI6bnVsbH0sIlBhcmVudFN0eWxlIjp7IiRyZWYiOiI4MSJ9fSwiRGF0ZUZvcm1hdCI6eyIkcmVmIjoiODgifSwiV2Vla051bWJlcmluZyI6eyIkaWQiOiI0MDAiLCJGb3JtYXQiOjAsIklzVmlzaWJsZSI6ZmFsc2UsIkxhc3RLbm93blZpc2liaWxpdHlTdGF0ZSI6ZmFsc2V9LCJJc1Zpc2libGUiOnRydWUsIlBhcmVudFN0eWxlIjp7IiRyZWYiOiI2MCJ9fSwiSW5kZXgiOjExLCJQZXJjZW50YWdlQ29tcGxldGUiOm51bGwsIlBvc2l0aW9uIjp7IlJhdGlvIjowLjEwNzEzNTYwMzE2Mjk3NzQzLCJJc0N1c3RvbSI6dHJ1ZX0sIkRhdGVGb3JtYXQiOnsiJHJlZiI6Ijg4In0sIldlZWtOdW1iZXJpbmciOnsiJGlkIjoiNDAxIiwiRm9ybWF0IjowLCJJc1Zpc2libGUiOmZhbHNlLCJMYXN0S25vd25WaXNpYmlsaXR5U3RhdGUiOmZhbHNlfSwiUmVsYXRlZFRhc2tJZCI6IjAwMDAwMDAwLTAwMDAtMDAwMC0wMDAwLTAwMDAwMDAwMDAwMCIsIklkIjoiYTJjNjdjMDMtNzE3Yi00MzdhLTg0N2ItNGZhNjRmMTQ3OTA4IiwiSW1wb3J0SWQiOm51bGwsIlRpdGxlIjoiTWlsZXN0b25lIDEyIiwiTm90ZSI6bnVsbCwiSHlwZXJsaW5rIjp7IiRpZCI6IjQwMiIsIkFkZHJlc3MiOm51bGwsIlN1YkFkZHJlc3MiOm51bGx9LCJJc0NoYW5nZWQiOmZhbHNlLCJJc05ldyI6ZmFsc2V9LHsiJGlkIjoiNDAzIiwiRGF0ZSI6IjIwMjItMTEtMTFUMjM6NTk6MDAiLCJTdHlsZSI6eyIkaWQiOiI0MDQiLCJTaGFwZSI6MSwiQ29ubmVjdG9yTWFyZ2luIjp7IiRyZWYiOiI2MSJ9LCJDb25uZWN0b3JTdHlsZSI6eyIkaWQiOiI0MDUiLCJMaW5lQ29sb3IiOnsiJGlkIjoiNDA2IiwiJHR5cGUiOiJOTFJFLkNvbW1vbi5Eb20uU29saWRDb2xvckJydXNoLCBOTFJFLkNvbW1vbiIsIkNvbG9yIjp7IiRpZCI6IjQwNyIsIkEiOjEyNywiUiI6OTMsIkciOjExNSwiQiI6MTU0fX0sIkxpbmVXZWlnaHQiOjEuMCwiTGluZVR5cGUiOjAsIlBhcmVudFN0eWxlIjp7IiRyZWYiOiI2MiJ9fSwiSXNCZWxvd1RpbWViYW5kIjpmYWxzZSwiUG9zaXRpb25PblRhc2siOjAsIkhpZGVEYXRlIjpmYWxzZSwiU2hhcGVTaXplIjoxLCJTcGFjaW5nIjoyLjAsIlBhZGRpbmciOnsiJHJlZiI6IjY1In0sIlNoYXBlU3R5bGUiOnsiJGlkIjoiNDA4IiwiTWFyZ2luIjp7IiRyZWYiOiI2NyJ9LCJQYWRkaW5nIjp7IiRyZWYiOiI2OCJ9LCJCYWNrZ3JvdW5kIjp7IiRpZCI6IjQwOSIsIkNvbG9yIjp7IiRpZCI6IjQxMCIsIkEiOjI1NSwiUiI6OTMsIkciOjExNSwiQiI6MTU0fX0sIklzVmlzaWJsZSI6dHJ1ZSwiV2lkdGgiOjE4LjAsIkhlaWdodCI6MjAuMCwiQm9yZGVyU3R5bGUiOnsiJGlkIjoiNDExIiwiTGluZUNvbG9yIjp7IiRyZWYiOiI3MiJ9LCJMaW5lV2VpZ2h0IjowLjAsIkxpbmVUeXBlIjowLCJQYXJlbnRTdHlsZSI6eyIkcmVmIjoiNzEifX0sIlBhcmVudFN0eWxlIjp7IiRyZWYiOiI2NiJ9fSwiVGl0bGVTdHlsZSI6eyIkaWQiOiI0MTIiLCJGb250U2V0dGluZ3MiOnsiJGlkIjoiNDEzIiwiRm9udFNpemUiOjExLCJGb250TmFtZSI6IkNhbGlicmkiLCJJc0JvbGQiOnRydW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QxNCIsIkxpbmVDb2xvciI6bnVsbCwiTGluZVdlaWdodCI6MC4wLCJMaW5lVHlwZSI6MCwiUGFyZW50U3R5bGUiOm51bGx9LCJQYXJlbnRTdHlsZSI6eyIkcmVmIjoiNzQifX0sIkRhdGVTdHlsZSI6eyIkaWQiOiI0MTUiLCJGb250U2V0dGluZ3MiOnsiJGlkIjoiNDE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mZhbHNlLCJXaWR0aCI6MC4wLCJIZWlnaHQiOjAuMCwiQm9yZGVyU3R5bGUiOnsiJGlkIjoiNDE3IiwiTGluZUNvbG9yIjpudWxsLCJMaW5lV2VpZ2h0IjowLjAsIkxpbmVUeXBlIjowLCJQYXJlbnRTdHlsZSI6bnVsbH0sIlBhcmVudFN0eWxlIjp7IiRyZWYiOiI4MSJ9fSwiRGF0ZUZvcm1hdCI6eyIkcmVmIjoiODgifSwiV2Vla051bWJlcmluZyI6eyIkaWQiOiI0MTgiLCJGb3JtYXQiOjAsIklzVmlzaWJsZSI6ZmFsc2UsIkxhc3RLbm93blZpc2liaWxpdHlTdGF0ZSI6ZmFsc2V9LCJJc1Zpc2libGUiOnRydWUsIlBhcmVudFN0eWxlIjp7IiRyZWYiOiI2MCJ9fSwiSW5kZXgiOjEyLCJQZXJjZW50YWdlQ29tcGxldGUiOm51bGwsIlBvc2l0aW9uIjp7IlJhdGlvIjowLjE1OTYzODM4MzY1MzQyODgxLCJJc0N1c3RvbSI6ZmFsc2V9LCJEYXRlRm9ybWF0Ijp7IiRyZWYiOiI4OCJ9LCJXZWVrTnVtYmVyaW5nIjp7IiRpZCI6IjQxOSIsIkZvcm1hdCI6MCwiSXNWaXNpYmxlIjpmYWxzZSwiTGFzdEtub3duVmlzaWJpbGl0eVN0YXRlIjpmYWxzZX0sIlJlbGF0ZWRUYXNrSWQiOiIwMDAwMDAwMC0wMDAwLTAwMDAtMDAwMC0wMDAwMDAwMDAwMDAiLCJJZCI6IjMzZGI0YzlmLTJiMmYtNDljMC1hNDhkLTYyNTQ4NTk4MDBhMyIsIkltcG9ydElkIjpudWxsLCJUaXRsZSI6Ik1pbGVzdG9uZSAxMyIsIk5vdGUiOm51bGwsIkh5cGVybGluayI6eyIkaWQiOiI0MjAiLCJBZGRyZXNzIjpudWxsLCJTdWJBZGRyZXNzIjpudWxsfSwiSXNDaGFuZ2VkIjpmYWxzZSwiSXNOZXciOmZhbHNlfSx7IiRpZCI6IjQyMSIsIkRhdGUiOiIyMDIyLTEyLTAxVDIzOjU5OjAwIiwiU3R5bGUiOnsiJGlkIjoiNDIyIiwiU2hhcGUiOjAsIkNvbm5lY3Rvck1hcmdpbiI6eyIkcmVmIjoiNjEifSwiQ29ubmVjdG9yU3R5bGUiOnsiJGlkIjoiNDIzIiwiTGluZUNvbG9yIjp7IiRpZCI6IjQyNCIsIiR0eXBlIjoiTkxSRS5Db21tb24uRG9tLlNvbGlkQ29sb3JCcnVzaCwgTkxSRS5Db21tb24iLCJDb2xvciI6eyIkaWQiOiI0MjUiLCJBIjoyNTUsIlIiOjExMSwiRyI6MTI5LCJCIjoxMzF9fSwiTGluZVdlaWdodCI6MS4wLCJMaW5lVHlwZSI6MCwiUGFyZW50U3R5bGUiOnsiJHJlZiI6IjYyIn19LCJJc0JlbG93VGltZWJhbmQiOmZhbHNlLCJQb3NpdGlvbk9uVGFzayI6MCwiSGlkZURhdGUiOmZhbHNlLCJTaGFwZVNpemUiOjAsIlNwYWNpbmciOjIuMCwiUGFkZGluZyI6eyIkcmVmIjoiNjUifSwiU2hhcGVTdHlsZSI6eyIkaWQiOiI0MjYiLCJNYXJnaW4iOnsiJHJlZiI6IjY3In0sIlBhZGRpbmciOnsiJHJlZiI6IjY4In0sIkJhY2tncm91bmQiOnsiJGlkIjoiNDI3IiwiQ29sb3IiOnsiJGlkIjoiNDI4IiwiQSI6MjU1LCJSIjo1NSwiRyI6NTMsIkIiOjY5fX0sIklzVmlzaWJsZSI6dHJ1ZSwiV2lkdGgiOjEyLjAsIkhlaWdodCI6MTQuMCwiQm9yZGVyU3R5bGUiOnsiJGlkIjoiNDI5IiwiTGluZUNvbG9yIjp7IiRyZWYiOiI3MiJ9LCJMaW5lV2VpZ2h0IjowLjAsIkxpbmVUeXBlIjowLCJQYXJlbnRTdHlsZSI6eyIkcmVmIjoiNzEifX0sIlBhcmVudFN0eWxlIjp7IiRyZWYiOiI2NiJ9fSwiVGl0bGVTdHlsZSI6eyIkaWQiOiI0MzAiLCJGb250U2V0dGluZ3MiOnsiJGlkIjoiNDMxIiwiRm9udFNpemUiOjExLCJGb250TmFtZSI6IkNhbGlicmkiLCJJc0JvbGQiOnRydWUsIklzSXRhbGljIjpmYWxzZSwiSXNVbmRlcmxpbmVkIjpmYWxzZSwiUGFyZW50U3R5bGUiOnsiJHJlZiI6Ijc1In19LCJBdXRvU2l6ZSI6MCwiRm9yZWdyb3VuZCI6eyIkcmVmIjoiNzYi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QzMiIsIkxpbmVDb2xvciI6bnVsbCwiTGluZVdlaWdodCI6MC4wLCJMaW5lVHlwZSI6MCwiUGFyZW50U3R5bGUiOm51bGx9LCJQYXJlbnRTdHlsZSI6eyIkcmVmIjoiNzQifX0sIkRhdGVTdHlsZSI6eyIkaWQiOiI0MzMiLCJGb250U2V0dGluZ3MiOnsiJGlkIjoiNDM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mZhbHNlLCJXaWR0aCI6MC4wLCJIZWlnaHQiOjAuMCwiQm9yZGVyU3R5bGUiOnsiJGlkIjoiNDM1IiwiTGluZUNvbG9yIjpudWxsLCJMaW5lV2VpZ2h0IjowLjAsIkxpbmVUeXBlIjowLCJQYXJlbnRTdHlsZSI6bnVsbH0sIlBhcmVudFN0eWxlIjp7IiRyZWYiOiI4MSJ9fSwiRGF0ZUZvcm1hdCI6eyIkcmVmIjoiODgifSwiV2Vla051bWJlcmluZyI6eyIkaWQiOiI0MzYiLCJGb3JtYXQiOjAsIklzVmlzaWJsZSI6ZmFsc2UsIkxhc3RLbm93blZpc2liaWxpdHlTdGF0ZSI6ZmFsc2V9LCJJc1Zpc2libGUiOnRydWUsIlBhcmVudFN0eWxlIjp7IiRyZWYiOiI2MCJ9fSwiSW5kZXgiOjEzLCJQZXJjZW50YWdlQ29tcGxldGUiOm51bGwsIlBvc2l0aW9uIjp7IlJhdGlvIjowLjEwNzEzNTc0NDQ0ODA2MTM0LCJJc0N1c3RvbSI6dHJ1ZX0sIkRhdGVGb3JtYXQiOnsiJHJlZiI6Ijg4In0sIldlZWtOdW1iZXJpbmciOnsiJGlkIjoiNDM3IiwiRm9ybWF0IjowLCJJc1Zpc2libGUiOmZhbHNlLCJMYXN0S25vd25WaXNpYmlsaXR5U3RhdGUiOmZhbHNlfSwiUmVsYXRlZFRhc2tJZCI6IjAwMDAwMDAwLTAwMDAtMDAwMC0wMDAwLTAwMDAwMDAwMDAwMCIsIklkIjoiMWUxMjVhNTEtZjlmNC00MThkLWJiMTItOTc3YTVhMmUxMGJjIiwiSW1wb3J0SWQiOm51bGwsIlRpdGxlIjoiTWlsZXN0b25lIDE0IiwiTm90ZSI6bnVsbCwiSHlwZXJsaW5rIjp7IiRpZCI6IjQzOCIsIkFkZHJlc3MiOm51bGwsIlN1YkFkZHJlc3MiOm51bGx9LCJJc0NoYW5nZWQiOmZhbHNlLCJJc05ldyI6ZmFsc2V9LHsiJGlkIjoiNDM5IiwiRGF0ZSI6IjIwMjItMTItMTVUMjM6NTk6MDAiLCJTdHlsZSI6eyIkaWQiOiI0NDAiLCJTaGFwZSI6OSwiQ29ubmVjdG9yTWFyZ2luIjp7IiRyZWYiOiI2MSJ9LCJDb25uZWN0b3JTdHlsZSI6eyIkaWQiOiI0NDEiLCJMaW5lQ29sb3IiOnsiJGlkIjoiNDQyIiwiJHR5cGUiOiJOTFJFLkNvbW1vbi5Eb20uU29saWRDb2xvckJydXNoLCBOTFJFLkNvbW1vbiIsIkNvbG9yIjp7IiRpZCI6IjQ0MyIsIkEiOjEyNywiUiI6MTUwLCJHIjoyMTQsIkIiOjY2fX0sIkxpbmVXZWlnaHQiOjEuMCwiTGluZVR5cGUiOjAsIlBhcmVudFN0eWxlIjp7IiRyZWYiOiI2MiJ9fSwiSXNCZWxvd1RpbWViYW5kIjpmYWxzZSwiUG9zaXRpb25PblRhc2siOjAsIkhpZGVEYXRlIjpmYWxzZSwiU2hhcGVTaXplIjoxLCJTcGFjaW5nIjoyLjAsIlBhZGRpbmciOnsiJHJlZiI6IjY1In0sIlNoYXBlU3R5bGUiOnsiJGlkIjoiNDQ0IiwiTWFyZ2luIjp7IiRyZWYiOiI2NyJ9LCJQYWRkaW5nIjp7IiRyZWYiOiI2OCJ9LCJCYWNrZ3JvdW5kIjp7IiRpZCI6IjQ0NSIsIkNvbG9yIjp7IiRpZCI6IjQ0NiIsIkEiOjI1NSwiUiI6MTUwLCJHIjoyMTQsIkIiOjY2fX0sIklzVmlzaWJsZSI6dHJ1ZSwiV2lkdGgiOjE4LjAsIkhlaWdodCI6MjAuMCwiQm9yZGVyU3R5bGUiOnsiJGlkIjoiNDQ3IiwiTGluZUNvbG9yIjp7IiRyZWYiOiI3MiJ9LCJMaW5lV2VpZ2h0IjowLjAsIkxpbmVUeXBlIjowLCJQYXJlbnRTdHlsZSI6eyIkcmVmIjoiNzEifX0sIlBhcmVudFN0eWxlIjp7IiRyZWYiOiI2NiJ9fSwiVGl0bGVTdHlsZSI6eyIkaWQiOiI0NDgiLCJGb250U2V0dGluZ3MiOnsiJGlkIjoiNDQ5IiwiRm9udFNpemUiOjExLCJGb250TmFtZSI6IkNhbGlicmkiLCJJc0JvbGQiOnRydWUsIklzSXRhbGljIjpmYWxzZSwiSXNVbmRlcmxpbmVkIjpmYWxzZSwiUGFyZW50U3R5bGUiOnsiJHJlZiI6Ijc1In19LCJBdXRvU2l6ZSI6MCwiRm9yZWdyb3VuZCI6eyIkaWQiOiI0NTAiLCJDb2xvciI6eyIkaWQiOiI0NTEiLCJBIjoyNTUsIlIiOjE1MCwiRyI6MjE0LCJCIjo2Nn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NDUyIiwiTGluZUNvbG9yIjpudWxsLCJMaW5lV2VpZ2h0IjowLjAsIkxpbmVUeXBlIjowLCJQYXJlbnRTdHlsZSI6bnVsbH0sIlBhcmVudFN0eWxlIjp7IiRyZWYiOiI3NCJ9fSwiRGF0ZVN0eWxlIjp7IiRpZCI6IjQ1MyIsIkZvbnRTZXR0aW5ncyI6eyIkaWQiOiI0NTQ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ZmFsc2UsIldpZHRoIjowLjAsIkhlaWdodCI6MC4wLCJCb3JkZXJTdHlsZSI6eyIkaWQiOiI0NTUiLCJMaW5lQ29sb3IiOm51bGwsIkxpbmVXZWlnaHQiOjAuMCwiTGluZVR5cGUiOjAsIlBhcmVudFN0eWxlIjpudWxsfSwiUGFyZW50U3R5bGUiOnsiJHJlZiI6IjgxIn19LCJEYXRlRm9ybWF0Ijp7IiRyZWYiOiI4OCJ9LCJXZWVrTnVtYmVyaW5nIjp7IiRpZCI6IjQ1NiIsIkZvcm1hdCI6MCwiSXNWaXNpYmxlIjpmYWxzZSwiTGFzdEtub3duVmlzaWJpbGl0eVN0YXRlIjpmYWxzZX0sIklzVmlzaWJsZSI6dHJ1ZSwiUGFyZW50U3R5bGUiOnsiJHJlZiI6IjYwIn19LCJJbmRleCI6MTQsIlBlcmNlbnRhZ2VDb21wbGV0ZSI6bnVsbCwiUG9zaXRpb24iOnsiUmF0aW8iOjAuMDY1NjA0OTk0MDMyMTE4MDU4LCJJc0N1c3RvbSI6dHJ1ZX0sIkRhdGVGb3JtYXQiOnsiJHJlZiI6Ijg4In0sIldlZWtOdW1iZXJpbmciOnsiJGlkIjoiNDU3IiwiRm9ybWF0IjowLCJJc1Zpc2libGUiOmZhbHNlLCJMYXN0S25vd25WaXNpYmlsaXR5U3RhdGUiOmZhbHNlfSwiUmVsYXRlZFRhc2tJZCI6IjAwMDAwMDAwLTAwMDAtMDAwMC0wMDAwLTAwMDAwMDAwMDAwMCIsIklkIjoiMDAxODY5MWEtZjg4ZC00ODM4LWIzZWMtMmQxMjU2YjllZWU1IiwiSW1wb3J0SWQiOm51bGwsIlRpdGxlIjoiTWlsZXN0b25lIDE1IiwiTm90ZSI6bnVsbCwiSHlwZXJsaW5rIjp7IiRpZCI6IjQ1OCIsIkFkZHJlc3MiOm51bGwsIlN1YkFkZHJlc3MiOm51bGx9LCJJc0NoYW5nZWQiOmZhbHNlLCJJc05ldyI6ZmFsc2V9XSwiVGFza3MiOltdLCJTd2ltbGFuZXMiOltdLCJNc1Byb2plY3RJdGVtc1RyZWUiOm51bGwsIk1ldGFkYXRhIjp7IiRpZCI6IjQ1OS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NjAiLCJJbXBhT3B0aW9ucyI6eyIkaWQiOiI0NjE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DYyIiwiVXNlVGltZSI6ZmFsc2UsIldvcmtEYXlTdGFydCI6IjAwOjAwOjAwIiwiV29ya0RheUVuZCI6IjIzOjU5OjAwIn0sIkxhc3RVc2VkVGVtcGxhdGVJZCI6ImMxMWY2ZjQ5LTdkYjgtNDVmZC1iYTMyLWJmY2FlYTQ5MmYzOS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TIMEBANDCULTUREINFO" val="en-US"/>
  <p:tag name="OTLTIMEBANDQUICKPOSITION" val="Middle"/>
  <p:tag name="OTLTIMEBANDTHREEDEFFECTS" val="Gel"/>
  <p:tag name="OTLTIMEBANDAUTODATERANGE" val="True"/>
  <p:tag name="OTLTIMEBANDSTARTDATE" val="2016-08-02T23:59:59.9990000Z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w"/>
  <p:tag name="OTLTIMEBANDSCALETYPE" val="Weeks"/>
  <p:tag name="OTLTIMEBANDSHAPETYPE" val="EllipseTimeband"/>
  <p:tag name="OTLTIMEBANDSHAPEHEIGHT" val="30"/>
  <p:tag name="OTLTIMEBANDSHAPEPADDINGLEFT" val="13"/>
  <p:tag name="OTLTIMEBANDENDDATE" val="2022-12-15T23:59:00.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bove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2-08-02T23:59:00.0000000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0T23:59:00.0000000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9T23:59:00.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2-09-14T23:59:00.0000000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2-09-18T23:59:00.0000000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POSITIONONTASK" val="None"/>
  <p:tag name="OTLRELATEDTASKID" val="00000000-0000-0000-0000-000000000000"/>
  <p:tag name="OTLWEEKNUMBERINGFORMAT" val="WNFormat1"/>
  <p:tag name="OTLWEEKNUMBERINGISVISIBLE" val="False"/>
  <p:tag name="OTLDATE" val="2022-09-28T23:59:00.0000000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9"/>
  <p:tag name="OTLPOSITIONONTASK" val="None"/>
  <p:tag name="OTLRELATEDTASKID" val="00000000-0000-0000-0000-000000000000"/>
  <p:tag name="OTLWEEKNUMBERINGFORMAT" val="WNFormat1"/>
  <p:tag name="OTLWEEKNUMBERINGISVISIBLE" val="False"/>
  <p:tag name="OTLDATE" val="2022-10-22T23:59:00.0000000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0"/>
  <p:tag name="OTLPOSITIONONTASK" val="None"/>
  <p:tag name="OTLRELATEDTASKID" val="00000000-0000-0000-0000-000000000000"/>
  <p:tag name="OTLWEEKNUMBERINGFORMAT" val="WNFormat1"/>
  <p:tag name="OTLWEEKNUMBERINGISVISIBLE" val="False"/>
  <p:tag name="OTLDATE" val="2022-10-28T23:59:00.0000000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2"/>
  <p:tag name="OTLPOSITIONONTASK" val="None"/>
  <p:tag name="OTLRELATEDTASKID" val="00000000-0000-0000-0000-000000000000"/>
  <p:tag name="OTLWEEKNUMBERINGFORMAT" val="WNFormat1"/>
  <p:tag name="OTLWEEKNUMBERINGISVISIBLE" val="False"/>
  <p:tag name="OTLDATE" val="2022-11-04T23:59:00.0000000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3"/>
  <p:tag name="OTLPOSITIONONTASK" val="None"/>
  <p:tag name="OTLRELATEDTASKID" val="00000000-0000-0000-0000-000000000000"/>
  <p:tag name="OTLWEEKNUMBERINGFORMAT" val="WNFormat1"/>
  <p:tag name="OTLWEEKNUMBERINGISVISIBLE" val="False"/>
  <p:tag name="OTLDATE" val="2022-11-11T23:59:00.0000000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4"/>
  <p:tag name="OTLPOSITIONONTASK" val="None"/>
  <p:tag name="OTLRELATEDTASKID" val="00000000-0000-0000-0000-000000000000"/>
  <p:tag name="OTLWEEKNUMBERINGFORMAT" val="WNFormat1"/>
  <p:tag name="OTLWEEKNUMBERINGISVISIBLE" val="False"/>
  <p:tag name="OTLDATE" val="2022-12-01T23:59:00.0000000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5"/>
  <p:tag name="OTLPOSITIONONTASK" val="None"/>
  <p:tag name="OTLRELATEDTASKID" val="00000000-0000-0000-0000-000000000000"/>
  <p:tag name="OTLWEEKNUMBERINGFORMAT" val="WNFormat1"/>
  <p:tag name="OTLWEEKNUMBERINGISVISIBLE" val="False"/>
  <p:tag name="OTLDATE" val="2022-12-15T23:59:00.0000000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2-09-07T23:59:00.0000000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8"/>
  <p:tag name="OTLPOSITIONONTASK" val="None"/>
  <p:tag name="OTLRELATEDTASKID" val="00000000-0000-0000-0000-000000000000"/>
  <p:tag name="OTLWEEKNUMBERINGFORMAT" val="WNFormat1"/>
  <p:tag name="OTLWEEKNUMBERINGISVISIBLE" val="False"/>
  <p:tag name="OTLDATE" val="2022-10-09T23:59:00.0000000"/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1"/>
  <p:tag name="OTLPOSITIONONTASK" val="None"/>
  <p:tag name="OTLRELATEDTASKID" val="00000000-0000-0000-0000-000000000000"/>
  <p:tag name="OTLWEEKNUMBERINGFORMAT" val="WNFormat1"/>
  <p:tag name="OTLWEEKNUMBERINGISVISIBLE" val="False"/>
  <p:tag name="OTLDATE" val="2022-11-01T23:59:00.0000000"/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2014-05-08T21:40:55Z</dcterms:created>
  <dcterms:modified xsi:type="dcterms:W3CDTF">2022-06-23T11:38:30Z</dcterms:modified>
</cp:coreProperties>
</file>